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28"/>
  </p:notesMasterIdLst>
  <p:handoutMasterIdLst>
    <p:handoutMasterId r:id="rId29"/>
  </p:handoutMasterIdLst>
  <p:sldIdLst>
    <p:sldId id="256" r:id="rId6"/>
    <p:sldId id="287" r:id="rId7"/>
    <p:sldId id="277" r:id="rId8"/>
    <p:sldId id="265" r:id="rId9"/>
    <p:sldId id="267" r:id="rId10"/>
    <p:sldId id="278" r:id="rId11"/>
    <p:sldId id="279" r:id="rId12"/>
    <p:sldId id="280" r:id="rId13"/>
    <p:sldId id="281" r:id="rId14"/>
    <p:sldId id="276" r:id="rId15"/>
    <p:sldId id="257" r:id="rId16"/>
    <p:sldId id="264" r:id="rId17"/>
    <p:sldId id="258" r:id="rId18"/>
    <p:sldId id="266" r:id="rId19"/>
    <p:sldId id="259" r:id="rId20"/>
    <p:sldId id="268" r:id="rId21"/>
    <p:sldId id="260" r:id="rId22"/>
    <p:sldId id="261" r:id="rId23"/>
    <p:sldId id="274" r:id="rId24"/>
    <p:sldId id="283"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7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94660"/>
  </p:normalViewPr>
  <p:slideViewPr>
    <p:cSldViewPr snapToGrid="0">
      <p:cViewPr varScale="1">
        <p:scale>
          <a:sx n="97" d="100"/>
          <a:sy n="97" d="100"/>
        </p:scale>
        <p:origin x="7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7C76A5-5D6A-4BFB-B3DB-2E99D0B088C4}" type="doc">
      <dgm:prSet loTypeId="urn:diagrams.loki3.com/VaryingWidthList" loCatId="officeonline" qsTypeId="urn:microsoft.com/office/officeart/2005/8/quickstyle/simple1" qsCatId="simple" csTypeId="urn:microsoft.com/office/officeart/2005/8/colors/colorful1" csCatId="colorful" phldr="1"/>
      <dgm:spPr/>
    </dgm:pt>
    <dgm:pt modelId="{B2E92364-8F9F-4C33-AC2C-3CCE17506E81}">
      <dgm:prSet phldrT="[Text]" custT="1"/>
      <dgm:spPr/>
      <dgm:t>
        <a:bodyPr/>
        <a:lstStyle/>
        <a:p>
          <a:r>
            <a:rPr lang="en-US" sz="2000" dirty="0">
              <a:solidFill>
                <a:schemeClr val="tx1">
                  <a:lumMod val="85000"/>
                  <a:lumOff val="15000"/>
                </a:schemeClr>
              </a:solidFill>
            </a:rPr>
            <a:t>Laboratory Measurements</a:t>
          </a:r>
        </a:p>
      </dgm:t>
    </dgm:pt>
    <dgm:pt modelId="{D68461B9-6BD2-476D-A125-BA083D0CA234}" type="parTrans" cxnId="{DC59C60C-647F-4729-BB5F-10B38AB6A23C}">
      <dgm:prSet/>
      <dgm:spPr/>
      <dgm:t>
        <a:bodyPr/>
        <a:lstStyle/>
        <a:p>
          <a:endParaRPr lang="en-US"/>
        </a:p>
      </dgm:t>
    </dgm:pt>
    <dgm:pt modelId="{4A291117-F13D-4431-9E43-6809BC7FB9FB}" type="sibTrans" cxnId="{DC59C60C-647F-4729-BB5F-10B38AB6A23C}">
      <dgm:prSet/>
      <dgm:spPr/>
      <dgm:t>
        <a:bodyPr/>
        <a:lstStyle/>
        <a:p>
          <a:endParaRPr lang="en-US"/>
        </a:p>
      </dgm:t>
    </dgm:pt>
    <dgm:pt modelId="{C998846A-957C-434F-897C-D3BAC7841612}">
      <dgm:prSet phldrT="[Text]" custT="1"/>
      <dgm:spPr>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50800" tIns="50800" rIns="50800" bIns="50800" numCol="1" spcCol="1270" anchor="ctr" anchorCtr="0"/>
        <a:lstStyle/>
        <a:p>
          <a:pPr marL="0" lvl="0" indent="0" algn="ctr" defTabSz="889000">
            <a:lnSpc>
              <a:spcPct val="90000"/>
            </a:lnSpc>
            <a:spcBef>
              <a:spcPct val="0"/>
            </a:spcBef>
            <a:spcAft>
              <a:spcPct val="35000"/>
            </a:spcAft>
            <a:buNone/>
          </a:pPr>
          <a:r>
            <a:rPr lang="en-US" sz="2000" kern="1200" dirty="0">
              <a:solidFill>
                <a:prstClr val="black">
                  <a:lumMod val="85000"/>
                  <a:lumOff val="15000"/>
                </a:prstClr>
              </a:solidFill>
              <a:latin typeface="Calibri" panose="020F0502020204030204"/>
              <a:ea typeface="+mn-ea"/>
              <a:cs typeface="+mn-cs"/>
            </a:rPr>
            <a:t>Vital Signs</a:t>
          </a:r>
        </a:p>
      </dgm:t>
    </dgm:pt>
    <dgm:pt modelId="{13909604-08EC-4DE2-9011-30867AB38716}" type="parTrans" cxnId="{EA65B81C-0924-49EB-AE88-20467040D120}">
      <dgm:prSet/>
      <dgm:spPr/>
      <dgm:t>
        <a:bodyPr/>
        <a:lstStyle/>
        <a:p>
          <a:endParaRPr lang="en-US"/>
        </a:p>
      </dgm:t>
    </dgm:pt>
    <dgm:pt modelId="{594486FE-48A2-4C95-9C16-E5FE5E582191}" type="sibTrans" cxnId="{EA65B81C-0924-49EB-AE88-20467040D120}">
      <dgm:prSet/>
      <dgm:spPr/>
      <dgm:t>
        <a:bodyPr/>
        <a:lstStyle/>
        <a:p>
          <a:endParaRPr lang="en-US"/>
        </a:p>
      </dgm:t>
    </dgm:pt>
    <dgm:pt modelId="{F4605937-913D-4E37-9433-ACC425CC8D16}">
      <dgm:prSet phldrT="[Text]" custT="1"/>
      <dgm:spPr/>
      <dgm:t>
        <a:bodyPr/>
        <a:lstStyle/>
        <a:p>
          <a:r>
            <a:rPr lang="en-US" sz="2000" dirty="0">
              <a:solidFill>
                <a:schemeClr val="tx1">
                  <a:lumMod val="85000"/>
                  <a:lumOff val="15000"/>
                </a:schemeClr>
              </a:solidFill>
            </a:rPr>
            <a:t>Electrocardiograms</a:t>
          </a:r>
        </a:p>
      </dgm:t>
    </dgm:pt>
    <dgm:pt modelId="{95A9F5AD-A5B1-4519-9F36-7229FA10FCC6}" type="parTrans" cxnId="{42D40DCC-8B89-4259-883E-AAC10B145EE2}">
      <dgm:prSet/>
      <dgm:spPr/>
      <dgm:t>
        <a:bodyPr/>
        <a:lstStyle/>
        <a:p>
          <a:endParaRPr lang="en-US"/>
        </a:p>
      </dgm:t>
    </dgm:pt>
    <dgm:pt modelId="{63081928-58D4-41BA-8AC9-8A669ACFE1EE}" type="sibTrans" cxnId="{42D40DCC-8B89-4259-883E-AAC10B145EE2}">
      <dgm:prSet/>
      <dgm:spPr/>
      <dgm:t>
        <a:bodyPr/>
        <a:lstStyle/>
        <a:p>
          <a:endParaRPr lang="en-US"/>
        </a:p>
      </dgm:t>
    </dgm:pt>
    <dgm:pt modelId="{C3184433-2AD5-4DC9-B9FF-CD37E85ACF49}">
      <dgm:prSet phldrT="[Text]" custT="1"/>
      <dgm:spPr/>
      <dgm:t>
        <a:bodyPr/>
        <a:lstStyle/>
        <a:p>
          <a:r>
            <a:rPr lang="en-US" sz="2000" dirty="0">
              <a:solidFill>
                <a:schemeClr val="tx1">
                  <a:lumMod val="85000"/>
                  <a:lumOff val="15000"/>
                </a:schemeClr>
              </a:solidFill>
            </a:rPr>
            <a:t>Adverse Events</a:t>
          </a:r>
        </a:p>
      </dgm:t>
    </dgm:pt>
    <dgm:pt modelId="{3DA3664F-DF56-4BA9-85FE-2BDF91CA9B31}" type="parTrans" cxnId="{1218BC76-444F-4599-8E6B-E87F2282DE5F}">
      <dgm:prSet/>
      <dgm:spPr/>
      <dgm:t>
        <a:bodyPr/>
        <a:lstStyle/>
        <a:p>
          <a:endParaRPr lang="en-US"/>
        </a:p>
      </dgm:t>
    </dgm:pt>
    <dgm:pt modelId="{A9D4B8D7-9093-4774-A233-CCA952249FBE}" type="sibTrans" cxnId="{1218BC76-444F-4599-8E6B-E87F2282DE5F}">
      <dgm:prSet/>
      <dgm:spPr/>
      <dgm:t>
        <a:bodyPr/>
        <a:lstStyle/>
        <a:p>
          <a:endParaRPr lang="en-US"/>
        </a:p>
      </dgm:t>
    </dgm:pt>
    <dgm:pt modelId="{1B519091-5A4F-41D8-8729-BF4A5DD2745C}">
      <dgm:prSet phldrT="[Text]" custT="1"/>
      <dgm:spPr/>
      <dgm:t>
        <a:bodyPr/>
        <a:lstStyle/>
        <a:p>
          <a:r>
            <a:rPr lang="en-US" sz="2000" dirty="0">
              <a:solidFill>
                <a:schemeClr val="tx1">
                  <a:lumMod val="85000"/>
                  <a:lumOff val="15000"/>
                </a:schemeClr>
              </a:solidFill>
            </a:rPr>
            <a:t>Demographics</a:t>
          </a:r>
        </a:p>
      </dgm:t>
    </dgm:pt>
    <dgm:pt modelId="{06DF9DB7-CDDA-446B-ACF7-4002DEE44D18}" type="parTrans" cxnId="{652230EE-7F00-4A1C-95E4-800BEEF82211}">
      <dgm:prSet/>
      <dgm:spPr/>
      <dgm:t>
        <a:bodyPr/>
        <a:lstStyle/>
        <a:p>
          <a:endParaRPr lang="en-US"/>
        </a:p>
      </dgm:t>
    </dgm:pt>
    <dgm:pt modelId="{E98379D1-497D-44BA-BEA5-A1119F50F896}" type="sibTrans" cxnId="{652230EE-7F00-4A1C-95E4-800BEEF82211}">
      <dgm:prSet/>
      <dgm:spPr/>
      <dgm:t>
        <a:bodyPr/>
        <a:lstStyle/>
        <a:p>
          <a:endParaRPr lang="en-US"/>
        </a:p>
      </dgm:t>
    </dgm:pt>
    <dgm:pt modelId="{D8292531-A75F-490D-A024-C99707A5A0EA}">
      <dgm:prSet phldrT="[Text]" custT="1"/>
      <dgm:spPr/>
      <dgm:t>
        <a:bodyPr/>
        <a:lstStyle/>
        <a:p>
          <a:r>
            <a:rPr lang="en-US" sz="2000" dirty="0">
              <a:solidFill>
                <a:schemeClr val="tx1">
                  <a:lumMod val="85000"/>
                  <a:lumOff val="15000"/>
                </a:schemeClr>
              </a:solidFill>
            </a:rPr>
            <a:t>Medications</a:t>
          </a:r>
        </a:p>
      </dgm:t>
    </dgm:pt>
    <dgm:pt modelId="{85F0C969-7C4C-4ECD-9B6C-FD7C88C45D41}" type="parTrans" cxnId="{CB837C18-FA58-4DC9-A862-E462F2282E6B}">
      <dgm:prSet/>
      <dgm:spPr/>
      <dgm:t>
        <a:bodyPr/>
        <a:lstStyle/>
        <a:p>
          <a:endParaRPr lang="en-US"/>
        </a:p>
      </dgm:t>
    </dgm:pt>
    <dgm:pt modelId="{02B41D2B-C6C9-4492-9244-FBDFC07A00E7}" type="sibTrans" cxnId="{CB837C18-FA58-4DC9-A862-E462F2282E6B}">
      <dgm:prSet/>
      <dgm:spPr/>
      <dgm:t>
        <a:bodyPr/>
        <a:lstStyle/>
        <a:p>
          <a:endParaRPr lang="en-US"/>
        </a:p>
      </dgm:t>
    </dgm:pt>
    <dgm:pt modelId="{3D8FAECE-6C20-4F5B-8443-54AE76BEB9F6}">
      <dgm:prSet phldrT="[Text]" custT="1"/>
      <dgm:spPr/>
      <dgm:t>
        <a:bodyPr/>
        <a:lstStyle/>
        <a:p>
          <a:r>
            <a:rPr lang="en-US" sz="2000" dirty="0">
              <a:solidFill>
                <a:schemeClr val="tx1">
                  <a:lumMod val="85000"/>
                  <a:lumOff val="15000"/>
                </a:schemeClr>
              </a:solidFill>
            </a:rPr>
            <a:t>Disposition</a:t>
          </a:r>
        </a:p>
      </dgm:t>
    </dgm:pt>
    <dgm:pt modelId="{25FA673B-C05E-4E54-A632-C050B6158C21}" type="parTrans" cxnId="{B355AB49-6709-4F0E-8ACE-64D80ECC88D4}">
      <dgm:prSet/>
      <dgm:spPr/>
      <dgm:t>
        <a:bodyPr/>
        <a:lstStyle/>
        <a:p>
          <a:endParaRPr lang="en-US"/>
        </a:p>
      </dgm:t>
    </dgm:pt>
    <dgm:pt modelId="{6D9016E5-3D5F-4E8C-869D-75281696A8ED}" type="sibTrans" cxnId="{B355AB49-6709-4F0E-8ACE-64D80ECC88D4}">
      <dgm:prSet/>
      <dgm:spPr/>
      <dgm:t>
        <a:bodyPr/>
        <a:lstStyle/>
        <a:p>
          <a:endParaRPr lang="en-US"/>
        </a:p>
      </dgm:t>
    </dgm:pt>
    <dgm:pt modelId="{BF12D558-2803-4C5D-9371-A878A164D8EA}">
      <dgm:prSet phldrT="[Text]" custT="1"/>
      <dgm:spPr/>
      <dgm:t>
        <a:bodyPr/>
        <a:lstStyle/>
        <a:p>
          <a:r>
            <a:rPr lang="en-US" sz="2000" dirty="0">
              <a:solidFill>
                <a:schemeClr val="tx1">
                  <a:lumMod val="85000"/>
                  <a:lumOff val="15000"/>
                </a:schemeClr>
              </a:solidFill>
            </a:rPr>
            <a:t>Hepatotoxicity</a:t>
          </a:r>
        </a:p>
      </dgm:t>
    </dgm:pt>
    <dgm:pt modelId="{4DEF4471-5D37-45B1-9634-2D8C5F186786}" type="parTrans" cxnId="{AFBAB8A7-E3E6-4F32-BA8B-BB39CE32977F}">
      <dgm:prSet/>
      <dgm:spPr/>
      <dgm:t>
        <a:bodyPr/>
        <a:lstStyle/>
        <a:p>
          <a:endParaRPr lang="en-US"/>
        </a:p>
      </dgm:t>
    </dgm:pt>
    <dgm:pt modelId="{EF3934A8-C817-413C-92DF-FE91722A165F}" type="sibTrans" cxnId="{AFBAB8A7-E3E6-4F32-BA8B-BB39CE32977F}">
      <dgm:prSet/>
      <dgm:spPr/>
      <dgm:t>
        <a:bodyPr/>
        <a:lstStyle/>
        <a:p>
          <a:endParaRPr lang="en-US"/>
        </a:p>
      </dgm:t>
    </dgm:pt>
    <dgm:pt modelId="{0D592D07-FD14-4B0A-A5CE-69F84FE41FDC}">
      <dgm:prSet phldrT="[Text]" custT="1"/>
      <dgm:spPr/>
      <dgm:t>
        <a:bodyPr/>
        <a:lstStyle/>
        <a:p>
          <a:r>
            <a:rPr lang="en-US" sz="2000" dirty="0">
              <a:solidFill>
                <a:schemeClr val="tx1">
                  <a:lumMod val="85000"/>
                  <a:lumOff val="15000"/>
                </a:schemeClr>
              </a:solidFill>
            </a:rPr>
            <a:t>Pharmacokinetics</a:t>
          </a:r>
        </a:p>
      </dgm:t>
    </dgm:pt>
    <dgm:pt modelId="{C73B559C-56B3-4948-929A-EF935C67DC03}" type="parTrans" cxnId="{307B4ADF-2EE5-4A29-B72F-7481ECED659F}">
      <dgm:prSet/>
      <dgm:spPr/>
      <dgm:t>
        <a:bodyPr/>
        <a:lstStyle/>
        <a:p>
          <a:endParaRPr lang="en-US"/>
        </a:p>
      </dgm:t>
    </dgm:pt>
    <dgm:pt modelId="{28AA40BD-2E8C-45E2-B070-871F2591CDF5}" type="sibTrans" cxnId="{307B4ADF-2EE5-4A29-B72F-7481ECED659F}">
      <dgm:prSet/>
      <dgm:spPr/>
      <dgm:t>
        <a:bodyPr/>
        <a:lstStyle/>
        <a:p>
          <a:endParaRPr lang="en-US"/>
        </a:p>
      </dgm:t>
    </dgm:pt>
    <dgm:pt modelId="{45EA7F72-5C6C-452B-804B-AD746521594A}" type="pres">
      <dgm:prSet presAssocID="{EF7C76A5-5D6A-4BFB-B3DB-2E99D0B088C4}" presName="Name0" presStyleCnt="0">
        <dgm:presLayoutVars>
          <dgm:resizeHandles/>
        </dgm:presLayoutVars>
      </dgm:prSet>
      <dgm:spPr/>
    </dgm:pt>
    <dgm:pt modelId="{99A51A2E-FBAD-4D1D-BBD7-DA9BB78FC87A}" type="pres">
      <dgm:prSet presAssocID="{B2E92364-8F9F-4C33-AC2C-3CCE17506E81}" presName="text" presStyleLbl="node1" presStyleIdx="0" presStyleCnt="9" custScaleY="13629" custLinFactNeighborX="-87" custLinFactNeighborY="61255">
        <dgm:presLayoutVars>
          <dgm:bulletEnabled val="1"/>
        </dgm:presLayoutVars>
      </dgm:prSet>
      <dgm:spPr/>
    </dgm:pt>
    <dgm:pt modelId="{5430726F-69E9-4EF2-9287-1464CC9558D0}" type="pres">
      <dgm:prSet presAssocID="{4A291117-F13D-4431-9E43-6809BC7FB9FB}" presName="space" presStyleCnt="0"/>
      <dgm:spPr/>
    </dgm:pt>
    <dgm:pt modelId="{4611CA5A-BA33-4774-81E3-72634586B6B8}" type="pres">
      <dgm:prSet presAssocID="{C998846A-957C-434F-897C-D3BAC7841612}" presName="text" presStyleLbl="node1" presStyleIdx="1" presStyleCnt="9" custScaleY="12874" custLinFactNeighborX="-953" custLinFactNeighborY="-39716">
        <dgm:presLayoutVars>
          <dgm:bulletEnabled val="1"/>
        </dgm:presLayoutVars>
      </dgm:prSet>
      <dgm:spPr>
        <a:xfrm>
          <a:off x="3456500" y="502869"/>
          <a:ext cx="1215000" cy="403529"/>
        </a:xfrm>
        <a:prstGeom prst="rect">
          <a:avLst/>
        </a:prstGeom>
      </dgm:spPr>
    </dgm:pt>
    <dgm:pt modelId="{7313141F-42C7-4F65-8A17-A2B12153E7BF}" type="pres">
      <dgm:prSet presAssocID="{594486FE-48A2-4C95-9C16-E5FE5E582191}" presName="space" presStyleCnt="0"/>
      <dgm:spPr/>
    </dgm:pt>
    <dgm:pt modelId="{7F55FD2A-BCC2-4866-B4C5-5B754B65F2C1}" type="pres">
      <dgm:prSet presAssocID="{F4605937-913D-4E37-9433-ACC425CC8D16}" presName="text" presStyleLbl="node1" presStyleIdx="2" presStyleCnt="9" custScaleY="16462" custLinFactY="-2560" custLinFactNeighborX="-2648" custLinFactNeighborY="-100000">
        <dgm:presLayoutVars>
          <dgm:bulletEnabled val="1"/>
        </dgm:presLayoutVars>
      </dgm:prSet>
      <dgm:spPr/>
    </dgm:pt>
    <dgm:pt modelId="{E50CA2FA-CA13-4438-B114-3CF18747B586}" type="pres">
      <dgm:prSet presAssocID="{63081928-58D4-41BA-8AC9-8A669ACFE1EE}" presName="space" presStyleCnt="0"/>
      <dgm:spPr/>
    </dgm:pt>
    <dgm:pt modelId="{ADCC30DC-EA82-40A5-A33B-FD9111F8B3F3}" type="pres">
      <dgm:prSet presAssocID="{C3184433-2AD5-4DC9-B9FF-CD37E85ACF49}" presName="text" presStyleLbl="node1" presStyleIdx="3" presStyleCnt="9" custScaleX="111145" custScaleY="16067" custLinFactY="-7366" custLinFactNeighborX="262" custLinFactNeighborY="-100000">
        <dgm:presLayoutVars>
          <dgm:bulletEnabled val="1"/>
        </dgm:presLayoutVars>
      </dgm:prSet>
      <dgm:spPr/>
    </dgm:pt>
    <dgm:pt modelId="{E84FEC29-F681-4C22-B579-9192E165E509}" type="pres">
      <dgm:prSet presAssocID="{A9D4B8D7-9093-4774-A233-CCA952249FBE}" presName="space" presStyleCnt="0"/>
      <dgm:spPr/>
    </dgm:pt>
    <dgm:pt modelId="{8549B5A6-6D73-4462-8060-1CA16E50D0BD}" type="pres">
      <dgm:prSet presAssocID="{1B519091-5A4F-41D8-8729-BF4A5DD2745C}" presName="text" presStyleLbl="node1" presStyleIdx="4" presStyleCnt="9" custScaleY="14916" custLinFactY="-12366" custLinFactNeighborX="2525" custLinFactNeighborY="-100000">
        <dgm:presLayoutVars>
          <dgm:bulletEnabled val="1"/>
        </dgm:presLayoutVars>
      </dgm:prSet>
      <dgm:spPr/>
    </dgm:pt>
    <dgm:pt modelId="{7AFF6576-858E-4B0E-BDE3-351BB79EB92D}" type="pres">
      <dgm:prSet presAssocID="{E98379D1-497D-44BA-BEA5-A1119F50F896}" presName="space" presStyleCnt="0"/>
      <dgm:spPr/>
    </dgm:pt>
    <dgm:pt modelId="{8E7EAB9D-1989-4A6E-B686-34F572CD0A71}" type="pres">
      <dgm:prSet presAssocID="{D8292531-A75F-490D-A024-C99707A5A0EA}" presName="text" presStyleLbl="node1" presStyleIdx="5" presStyleCnt="9" custScaleY="14422" custLinFactY="-16021" custLinFactNeighborY="-100000">
        <dgm:presLayoutVars>
          <dgm:bulletEnabled val="1"/>
        </dgm:presLayoutVars>
      </dgm:prSet>
      <dgm:spPr/>
    </dgm:pt>
    <dgm:pt modelId="{2BCCC587-F55E-49E7-93A7-E92E328F133D}" type="pres">
      <dgm:prSet presAssocID="{02B41D2B-C6C9-4492-9244-FBDFC07A00E7}" presName="space" presStyleCnt="0"/>
      <dgm:spPr/>
    </dgm:pt>
    <dgm:pt modelId="{0A011E32-51AC-4C3F-8C1F-2809236F9B41}" type="pres">
      <dgm:prSet presAssocID="{3D8FAECE-6C20-4F5B-8443-54AE76BEB9F6}" presName="text" presStyleLbl="node1" presStyleIdx="6" presStyleCnt="9" custScaleY="12178" custLinFactY="-20523" custLinFactNeighborX="885" custLinFactNeighborY="-100000">
        <dgm:presLayoutVars>
          <dgm:bulletEnabled val="1"/>
        </dgm:presLayoutVars>
      </dgm:prSet>
      <dgm:spPr/>
    </dgm:pt>
    <dgm:pt modelId="{01F1A0C4-8515-4C71-9873-7BA6494B1A33}" type="pres">
      <dgm:prSet presAssocID="{6D9016E5-3D5F-4E8C-869D-75281696A8ED}" presName="space" presStyleCnt="0"/>
      <dgm:spPr/>
    </dgm:pt>
    <dgm:pt modelId="{35F9D865-BB8F-4752-8FA9-E4A43896B7D0}" type="pres">
      <dgm:prSet presAssocID="{BF12D558-2803-4C5D-9371-A878A164D8EA}" presName="text" presStyleLbl="node1" presStyleIdx="7" presStyleCnt="9" custScaleY="13792" custLinFactY="-24606" custLinFactNeighborX="2525" custLinFactNeighborY="-100000">
        <dgm:presLayoutVars>
          <dgm:bulletEnabled val="1"/>
        </dgm:presLayoutVars>
      </dgm:prSet>
      <dgm:spPr/>
    </dgm:pt>
    <dgm:pt modelId="{1C5183CC-7062-4F6C-90AE-59A56C7633CA}" type="pres">
      <dgm:prSet presAssocID="{EF3934A8-C817-413C-92DF-FE91722A165F}" presName="space" presStyleCnt="0"/>
      <dgm:spPr/>
    </dgm:pt>
    <dgm:pt modelId="{2711B942-4091-4AC6-91D2-3BB071566700}" type="pres">
      <dgm:prSet presAssocID="{0D592D07-FD14-4B0A-A5CE-69F84FE41FDC}" presName="text" presStyleLbl="node1" presStyleIdx="8" presStyleCnt="9" custScaleY="17748" custLinFactY="-45535" custLinFactNeighborX="1756" custLinFactNeighborY="-100000">
        <dgm:presLayoutVars>
          <dgm:bulletEnabled val="1"/>
        </dgm:presLayoutVars>
      </dgm:prSet>
      <dgm:spPr/>
    </dgm:pt>
  </dgm:ptLst>
  <dgm:cxnLst>
    <dgm:cxn modelId="{DC59C60C-647F-4729-BB5F-10B38AB6A23C}" srcId="{EF7C76A5-5D6A-4BFB-B3DB-2E99D0B088C4}" destId="{B2E92364-8F9F-4C33-AC2C-3CCE17506E81}" srcOrd="0" destOrd="0" parTransId="{D68461B9-6BD2-476D-A125-BA083D0CA234}" sibTransId="{4A291117-F13D-4431-9E43-6809BC7FB9FB}"/>
    <dgm:cxn modelId="{C9A9ED12-E01B-4E89-992C-01E47492C907}" type="presOf" srcId="{C3184433-2AD5-4DC9-B9FF-CD37E85ACF49}" destId="{ADCC30DC-EA82-40A5-A33B-FD9111F8B3F3}" srcOrd="0" destOrd="0" presId="urn:diagrams.loki3.com/VaryingWidthList"/>
    <dgm:cxn modelId="{CB837C18-FA58-4DC9-A862-E462F2282E6B}" srcId="{EF7C76A5-5D6A-4BFB-B3DB-2E99D0B088C4}" destId="{D8292531-A75F-490D-A024-C99707A5A0EA}" srcOrd="5" destOrd="0" parTransId="{85F0C969-7C4C-4ECD-9B6C-FD7C88C45D41}" sibTransId="{02B41D2B-C6C9-4492-9244-FBDFC07A00E7}"/>
    <dgm:cxn modelId="{EA65B81C-0924-49EB-AE88-20467040D120}" srcId="{EF7C76A5-5D6A-4BFB-B3DB-2E99D0B088C4}" destId="{C998846A-957C-434F-897C-D3BAC7841612}" srcOrd="1" destOrd="0" parTransId="{13909604-08EC-4DE2-9011-30867AB38716}" sibTransId="{594486FE-48A2-4C95-9C16-E5FE5E582191}"/>
    <dgm:cxn modelId="{B22ADC37-61E3-4817-911C-5DF4C478D148}" type="presOf" srcId="{F4605937-913D-4E37-9433-ACC425CC8D16}" destId="{7F55FD2A-BCC2-4866-B4C5-5B754B65F2C1}" srcOrd="0" destOrd="0" presId="urn:diagrams.loki3.com/VaryingWidthList"/>
    <dgm:cxn modelId="{64C7963D-94C9-40F2-B7AB-23DDC74BAE5A}" type="presOf" srcId="{3D8FAECE-6C20-4F5B-8443-54AE76BEB9F6}" destId="{0A011E32-51AC-4C3F-8C1F-2809236F9B41}" srcOrd="0" destOrd="0" presId="urn:diagrams.loki3.com/VaryingWidthList"/>
    <dgm:cxn modelId="{9FC80A5E-5372-4756-97D3-ADB5421437D9}" type="presOf" srcId="{0D592D07-FD14-4B0A-A5CE-69F84FE41FDC}" destId="{2711B942-4091-4AC6-91D2-3BB071566700}" srcOrd="0" destOrd="0" presId="urn:diagrams.loki3.com/VaryingWidthList"/>
    <dgm:cxn modelId="{B355AB49-6709-4F0E-8ACE-64D80ECC88D4}" srcId="{EF7C76A5-5D6A-4BFB-B3DB-2E99D0B088C4}" destId="{3D8FAECE-6C20-4F5B-8443-54AE76BEB9F6}" srcOrd="6" destOrd="0" parTransId="{25FA673B-C05E-4E54-A632-C050B6158C21}" sibTransId="{6D9016E5-3D5F-4E8C-869D-75281696A8ED}"/>
    <dgm:cxn modelId="{7B27D54A-3FD2-4B1C-B99C-29C77200C38B}" type="presOf" srcId="{EF7C76A5-5D6A-4BFB-B3DB-2E99D0B088C4}" destId="{45EA7F72-5C6C-452B-804B-AD746521594A}" srcOrd="0" destOrd="0" presId="urn:diagrams.loki3.com/VaryingWidthList"/>
    <dgm:cxn modelId="{6D223B6F-5BFC-40AE-8F49-3B0685060E58}" type="presOf" srcId="{1B519091-5A4F-41D8-8729-BF4A5DD2745C}" destId="{8549B5A6-6D73-4462-8060-1CA16E50D0BD}" srcOrd="0" destOrd="0" presId="urn:diagrams.loki3.com/VaryingWidthList"/>
    <dgm:cxn modelId="{1218BC76-444F-4599-8E6B-E87F2282DE5F}" srcId="{EF7C76A5-5D6A-4BFB-B3DB-2E99D0B088C4}" destId="{C3184433-2AD5-4DC9-B9FF-CD37E85ACF49}" srcOrd="3" destOrd="0" parTransId="{3DA3664F-DF56-4BA9-85FE-2BDF91CA9B31}" sibTransId="{A9D4B8D7-9093-4774-A233-CCA952249FBE}"/>
    <dgm:cxn modelId="{2DD37977-207F-4FB1-8475-CBFB270134E2}" type="presOf" srcId="{B2E92364-8F9F-4C33-AC2C-3CCE17506E81}" destId="{99A51A2E-FBAD-4D1D-BBD7-DA9BB78FC87A}" srcOrd="0" destOrd="0" presId="urn:diagrams.loki3.com/VaryingWidthList"/>
    <dgm:cxn modelId="{29BE4D8C-B7CB-4A05-808B-A8E7E3E54382}" type="presOf" srcId="{D8292531-A75F-490D-A024-C99707A5A0EA}" destId="{8E7EAB9D-1989-4A6E-B686-34F572CD0A71}" srcOrd="0" destOrd="0" presId="urn:diagrams.loki3.com/VaryingWidthList"/>
    <dgm:cxn modelId="{1A425298-CD89-404D-BF40-5723E30938AB}" type="presOf" srcId="{C998846A-957C-434F-897C-D3BAC7841612}" destId="{4611CA5A-BA33-4774-81E3-72634586B6B8}" srcOrd="0" destOrd="0" presId="urn:diagrams.loki3.com/VaryingWidthList"/>
    <dgm:cxn modelId="{AFBAB8A7-E3E6-4F32-BA8B-BB39CE32977F}" srcId="{EF7C76A5-5D6A-4BFB-B3DB-2E99D0B088C4}" destId="{BF12D558-2803-4C5D-9371-A878A164D8EA}" srcOrd="7" destOrd="0" parTransId="{4DEF4471-5D37-45B1-9634-2D8C5F186786}" sibTransId="{EF3934A8-C817-413C-92DF-FE91722A165F}"/>
    <dgm:cxn modelId="{FAE172B9-DFF3-46DB-87F7-842FF3835C46}" type="presOf" srcId="{BF12D558-2803-4C5D-9371-A878A164D8EA}" destId="{35F9D865-BB8F-4752-8FA9-E4A43896B7D0}" srcOrd="0" destOrd="0" presId="urn:diagrams.loki3.com/VaryingWidthList"/>
    <dgm:cxn modelId="{42D40DCC-8B89-4259-883E-AAC10B145EE2}" srcId="{EF7C76A5-5D6A-4BFB-B3DB-2E99D0B088C4}" destId="{F4605937-913D-4E37-9433-ACC425CC8D16}" srcOrd="2" destOrd="0" parTransId="{95A9F5AD-A5B1-4519-9F36-7229FA10FCC6}" sibTransId="{63081928-58D4-41BA-8AC9-8A669ACFE1EE}"/>
    <dgm:cxn modelId="{307B4ADF-2EE5-4A29-B72F-7481ECED659F}" srcId="{EF7C76A5-5D6A-4BFB-B3DB-2E99D0B088C4}" destId="{0D592D07-FD14-4B0A-A5CE-69F84FE41FDC}" srcOrd="8" destOrd="0" parTransId="{C73B559C-56B3-4948-929A-EF935C67DC03}" sibTransId="{28AA40BD-2E8C-45E2-B070-871F2591CDF5}"/>
    <dgm:cxn modelId="{652230EE-7F00-4A1C-95E4-800BEEF82211}" srcId="{EF7C76A5-5D6A-4BFB-B3DB-2E99D0B088C4}" destId="{1B519091-5A4F-41D8-8729-BF4A5DD2745C}" srcOrd="4" destOrd="0" parTransId="{06DF9DB7-CDDA-446B-ACF7-4002DEE44D18}" sibTransId="{E98379D1-497D-44BA-BEA5-A1119F50F896}"/>
    <dgm:cxn modelId="{36493EFC-FB5B-4D2D-B3D4-46F9A8588315}" type="presParOf" srcId="{45EA7F72-5C6C-452B-804B-AD746521594A}" destId="{99A51A2E-FBAD-4D1D-BBD7-DA9BB78FC87A}" srcOrd="0" destOrd="0" presId="urn:diagrams.loki3.com/VaryingWidthList"/>
    <dgm:cxn modelId="{1F8306B8-1668-4049-B107-2EA69FEB46A6}" type="presParOf" srcId="{45EA7F72-5C6C-452B-804B-AD746521594A}" destId="{5430726F-69E9-4EF2-9287-1464CC9558D0}" srcOrd="1" destOrd="0" presId="urn:diagrams.loki3.com/VaryingWidthList"/>
    <dgm:cxn modelId="{490040AD-4AE0-4FD9-ADB8-918BE4D5CE2F}" type="presParOf" srcId="{45EA7F72-5C6C-452B-804B-AD746521594A}" destId="{4611CA5A-BA33-4774-81E3-72634586B6B8}" srcOrd="2" destOrd="0" presId="urn:diagrams.loki3.com/VaryingWidthList"/>
    <dgm:cxn modelId="{C25B4C2A-5BD4-4C09-8CF8-92EC0D77CA6D}" type="presParOf" srcId="{45EA7F72-5C6C-452B-804B-AD746521594A}" destId="{7313141F-42C7-4F65-8A17-A2B12153E7BF}" srcOrd="3" destOrd="0" presId="urn:diagrams.loki3.com/VaryingWidthList"/>
    <dgm:cxn modelId="{1470C866-58BD-48B3-B9D4-7611E5AAC335}" type="presParOf" srcId="{45EA7F72-5C6C-452B-804B-AD746521594A}" destId="{7F55FD2A-BCC2-4866-B4C5-5B754B65F2C1}" srcOrd="4" destOrd="0" presId="urn:diagrams.loki3.com/VaryingWidthList"/>
    <dgm:cxn modelId="{9CCCE41F-3B3E-4066-87D9-51283A8E4361}" type="presParOf" srcId="{45EA7F72-5C6C-452B-804B-AD746521594A}" destId="{E50CA2FA-CA13-4438-B114-3CF18747B586}" srcOrd="5" destOrd="0" presId="urn:diagrams.loki3.com/VaryingWidthList"/>
    <dgm:cxn modelId="{851AE328-BC1B-4DED-9645-CAD3AA10A630}" type="presParOf" srcId="{45EA7F72-5C6C-452B-804B-AD746521594A}" destId="{ADCC30DC-EA82-40A5-A33B-FD9111F8B3F3}" srcOrd="6" destOrd="0" presId="urn:diagrams.loki3.com/VaryingWidthList"/>
    <dgm:cxn modelId="{50C33F67-7D47-4871-88BE-002AE674EEA8}" type="presParOf" srcId="{45EA7F72-5C6C-452B-804B-AD746521594A}" destId="{E84FEC29-F681-4C22-B579-9192E165E509}" srcOrd="7" destOrd="0" presId="urn:diagrams.loki3.com/VaryingWidthList"/>
    <dgm:cxn modelId="{492547D9-B346-4BDD-8149-51B6A3B5383B}" type="presParOf" srcId="{45EA7F72-5C6C-452B-804B-AD746521594A}" destId="{8549B5A6-6D73-4462-8060-1CA16E50D0BD}" srcOrd="8" destOrd="0" presId="urn:diagrams.loki3.com/VaryingWidthList"/>
    <dgm:cxn modelId="{B09C0EF6-FEB8-4AA2-85B8-99225900364F}" type="presParOf" srcId="{45EA7F72-5C6C-452B-804B-AD746521594A}" destId="{7AFF6576-858E-4B0E-BDE3-351BB79EB92D}" srcOrd="9" destOrd="0" presId="urn:diagrams.loki3.com/VaryingWidthList"/>
    <dgm:cxn modelId="{11CCDA72-6956-4924-AB07-0A5CD61E395D}" type="presParOf" srcId="{45EA7F72-5C6C-452B-804B-AD746521594A}" destId="{8E7EAB9D-1989-4A6E-B686-34F572CD0A71}" srcOrd="10" destOrd="0" presId="urn:diagrams.loki3.com/VaryingWidthList"/>
    <dgm:cxn modelId="{E4A1A0F2-B61C-4B4F-B9BE-32866F0EDDE1}" type="presParOf" srcId="{45EA7F72-5C6C-452B-804B-AD746521594A}" destId="{2BCCC587-F55E-49E7-93A7-E92E328F133D}" srcOrd="11" destOrd="0" presId="urn:diagrams.loki3.com/VaryingWidthList"/>
    <dgm:cxn modelId="{A917834E-3482-4EBE-AD0E-B8F42E5474EF}" type="presParOf" srcId="{45EA7F72-5C6C-452B-804B-AD746521594A}" destId="{0A011E32-51AC-4C3F-8C1F-2809236F9B41}" srcOrd="12" destOrd="0" presId="urn:diagrams.loki3.com/VaryingWidthList"/>
    <dgm:cxn modelId="{872EDDDE-591B-479F-A86B-78A600BA675B}" type="presParOf" srcId="{45EA7F72-5C6C-452B-804B-AD746521594A}" destId="{01F1A0C4-8515-4C71-9873-7BA6494B1A33}" srcOrd="13" destOrd="0" presId="urn:diagrams.loki3.com/VaryingWidthList"/>
    <dgm:cxn modelId="{F241286E-B1C6-49D3-8395-AA40C6F14E39}" type="presParOf" srcId="{45EA7F72-5C6C-452B-804B-AD746521594A}" destId="{35F9D865-BB8F-4752-8FA9-E4A43896B7D0}" srcOrd="14" destOrd="0" presId="urn:diagrams.loki3.com/VaryingWidthList"/>
    <dgm:cxn modelId="{93667C45-99B2-4271-A2F3-4EFD1CFCF0B2}" type="presParOf" srcId="{45EA7F72-5C6C-452B-804B-AD746521594A}" destId="{1C5183CC-7062-4F6C-90AE-59A56C7633CA}" srcOrd="15" destOrd="0" presId="urn:diagrams.loki3.com/VaryingWidthList"/>
    <dgm:cxn modelId="{19C57ACB-2C9E-4089-A734-0F6EF1D8DCBC}" type="presParOf" srcId="{45EA7F72-5C6C-452B-804B-AD746521594A}" destId="{2711B942-4091-4AC6-91D2-3BB071566700}" srcOrd="16"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261B51-DC6C-491A-95EA-6DD4E12BAD45}" type="doc">
      <dgm:prSet loTypeId="urn:microsoft.com/office/officeart/2011/layout/CircleProcess" loCatId="process" qsTypeId="urn:microsoft.com/office/officeart/2005/8/quickstyle/3d3" qsCatId="3D" csTypeId="urn:microsoft.com/office/officeart/2005/8/colors/colorful1" csCatId="colorful" phldr="1"/>
      <dgm:spPr/>
      <dgm:t>
        <a:bodyPr/>
        <a:lstStyle/>
        <a:p>
          <a:endParaRPr lang="en-US"/>
        </a:p>
      </dgm:t>
    </dgm:pt>
    <dgm:pt modelId="{1F380552-3E6F-41EA-955E-A4AD159E1897}">
      <dgm:prSet phldrT="[Text]" custT="1"/>
      <dgm:spPr/>
      <dgm:t>
        <a:bodyPr/>
        <a:lstStyle/>
        <a:p>
          <a:r>
            <a:rPr lang="en-US" sz="2400" dirty="0"/>
            <a:t>Trial Design</a:t>
          </a:r>
        </a:p>
      </dgm:t>
    </dgm:pt>
    <dgm:pt modelId="{DB389CEF-6513-424C-9A9D-760C35DB864F}" type="parTrans" cxnId="{F9B1FBEF-204C-4737-B4F0-3829D3400DA2}">
      <dgm:prSet/>
      <dgm:spPr/>
      <dgm:t>
        <a:bodyPr/>
        <a:lstStyle/>
        <a:p>
          <a:endParaRPr lang="en-US"/>
        </a:p>
      </dgm:t>
    </dgm:pt>
    <dgm:pt modelId="{D1000BE0-19A6-4DF7-B2AF-5C26BEFAC819}" type="sibTrans" cxnId="{F9B1FBEF-204C-4737-B4F0-3829D3400DA2}">
      <dgm:prSet/>
      <dgm:spPr/>
      <dgm:t>
        <a:bodyPr/>
        <a:lstStyle/>
        <a:p>
          <a:endParaRPr lang="en-US"/>
        </a:p>
      </dgm:t>
    </dgm:pt>
    <dgm:pt modelId="{C06AD99A-F6B1-4523-A27B-899721511F0F}">
      <dgm:prSet phldrT="[Text]" custT="1"/>
      <dgm:spPr/>
      <dgm:t>
        <a:bodyPr/>
        <a:lstStyle/>
        <a:p>
          <a:r>
            <a:rPr lang="en-US" sz="2400" dirty="0"/>
            <a:t>PRM</a:t>
          </a:r>
        </a:p>
      </dgm:t>
    </dgm:pt>
    <dgm:pt modelId="{C7104BA0-5B3D-433F-B7D1-267D3555A365}" type="parTrans" cxnId="{09BAAEE4-65FF-460F-81B7-90BFB4B6A025}">
      <dgm:prSet/>
      <dgm:spPr/>
      <dgm:t>
        <a:bodyPr/>
        <a:lstStyle/>
        <a:p>
          <a:endParaRPr lang="en-US"/>
        </a:p>
      </dgm:t>
    </dgm:pt>
    <dgm:pt modelId="{273FA742-5053-4D85-850B-466C1D915244}" type="sibTrans" cxnId="{09BAAEE4-65FF-460F-81B7-90BFB4B6A025}">
      <dgm:prSet/>
      <dgm:spPr/>
      <dgm:t>
        <a:bodyPr/>
        <a:lstStyle/>
        <a:p>
          <a:endParaRPr lang="en-US"/>
        </a:p>
      </dgm:t>
    </dgm:pt>
    <dgm:pt modelId="{C342F742-4D0E-4FEA-BCED-E2B87E011BD9}">
      <dgm:prSet phldrT="[Text]" custT="1"/>
      <dgm:spPr/>
      <dgm:t>
        <a:bodyPr/>
        <a:lstStyle/>
        <a:p>
          <a:r>
            <a:rPr lang="en-US" sz="2000" dirty="0"/>
            <a:t>Data </a:t>
          </a:r>
          <a:r>
            <a:rPr lang="en-US" sz="1800" dirty="0"/>
            <a:t>Collection</a:t>
          </a:r>
          <a:r>
            <a:rPr lang="en-US" sz="2000" dirty="0"/>
            <a:t> Systems</a:t>
          </a:r>
        </a:p>
      </dgm:t>
    </dgm:pt>
    <dgm:pt modelId="{4BFAA924-BF58-4157-A103-50F583E611E7}" type="parTrans" cxnId="{205D1C42-42EE-49D5-BE63-E538553052FF}">
      <dgm:prSet/>
      <dgm:spPr/>
      <dgm:t>
        <a:bodyPr/>
        <a:lstStyle/>
        <a:p>
          <a:endParaRPr lang="en-US"/>
        </a:p>
      </dgm:t>
    </dgm:pt>
    <dgm:pt modelId="{F8CF9E66-0237-42BA-B75B-CA8D558DF969}" type="sibTrans" cxnId="{205D1C42-42EE-49D5-BE63-E538553052FF}">
      <dgm:prSet/>
      <dgm:spPr/>
      <dgm:t>
        <a:bodyPr/>
        <a:lstStyle/>
        <a:p>
          <a:endParaRPr lang="en-US"/>
        </a:p>
      </dgm:t>
    </dgm:pt>
    <dgm:pt modelId="{F9D9C223-0869-46BC-9A8C-BB6DCDAFF050}">
      <dgm:prSet phldrT="[Text]" custT="1"/>
      <dgm:spPr/>
      <dgm:t>
        <a:bodyPr/>
        <a:lstStyle/>
        <a:p>
          <a:r>
            <a:rPr lang="en-US" sz="2400" dirty="0"/>
            <a:t>CDASH</a:t>
          </a:r>
        </a:p>
      </dgm:t>
    </dgm:pt>
    <dgm:pt modelId="{354D1EA3-114C-40D0-9D4B-770099302E1C}" type="parTrans" cxnId="{807F076C-B345-4086-9E1E-9991205DEB0D}">
      <dgm:prSet/>
      <dgm:spPr/>
      <dgm:t>
        <a:bodyPr/>
        <a:lstStyle/>
        <a:p>
          <a:endParaRPr lang="en-US"/>
        </a:p>
      </dgm:t>
    </dgm:pt>
    <dgm:pt modelId="{BDA6AAA4-9DA8-458F-AFD0-6C91EF8BBCC4}" type="sibTrans" cxnId="{807F076C-B345-4086-9E1E-9991205DEB0D}">
      <dgm:prSet/>
      <dgm:spPr/>
      <dgm:t>
        <a:bodyPr/>
        <a:lstStyle/>
        <a:p>
          <a:endParaRPr lang="en-US"/>
        </a:p>
      </dgm:t>
    </dgm:pt>
    <dgm:pt modelId="{439A3B4B-5A33-40A7-A8DB-BE55486C5610}">
      <dgm:prSet phldrT="[Text]" custT="1"/>
      <dgm:spPr/>
      <dgm:t>
        <a:bodyPr/>
        <a:lstStyle/>
        <a:p>
          <a:r>
            <a:rPr lang="en-US" sz="2000" dirty="0"/>
            <a:t>Observed </a:t>
          </a:r>
          <a:r>
            <a:rPr lang="en-US" sz="2200" dirty="0"/>
            <a:t>Data</a:t>
          </a:r>
        </a:p>
      </dgm:t>
    </dgm:pt>
    <dgm:pt modelId="{D3F5FA98-DDA1-461F-9FBB-612F16C957D9}" type="parTrans" cxnId="{2A444A67-55DE-4C1E-B6D3-D399594E37EF}">
      <dgm:prSet/>
      <dgm:spPr/>
      <dgm:t>
        <a:bodyPr/>
        <a:lstStyle/>
        <a:p>
          <a:endParaRPr lang="en-US"/>
        </a:p>
      </dgm:t>
    </dgm:pt>
    <dgm:pt modelId="{F7097F95-A16B-4979-A1D3-8BA538BB2DE6}" type="sibTrans" cxnId="{2A444A67-55DE-4C1E-B6D3-D399594E37EF}">
      <dgm:prSet/>
      <dgm:spPr/>
      <dgm:t>
        <a:bodyPr/>
        <a:lstStyle/>
        <a:p>
          <a:endParaRPr lang="en-US"/>
        </a:p>
      </dgm:t>
    </dgm:pt>
    <dgm:pt modelId="{6EE1F7E8-F753-422E-9238-21A20EE59AB1}">
      <dgm:prSet phldrT="[Text]" custT="1"/>
      <dgm:spPr/>
      <dgm:t>
        <a:bodyPr/>
        <a:lstStyle/>
        <a:p>
          <a:r>
            <a:rPr lang="en-US" sz="2400" dirty="0"/>
            <a:t>CDISC</a:t>
          </a:r>
        </a:p>
      </dgm:t>
    </dgm:pt>
    <dgm:pt modelId="{5779E154-D52D-4D0A-816D-05CECE036476}" type="parTrans" cxnId="{25F9AE9D-3A89-4125-B7B2-D742BAE12D82}">
      <dgm:prSet/>
      <dgm:spPr/>
      <dgm:t>
        <a:bodyPr/>
        <a:lstStyle/>
        <a:p>
          <a:endParaRPr lang="en-US"/>
        </a:p>
      </dgm:t>
    </dgm:pt>
    <dgm:pt modelId="{8CEF7BCE-501D-4A19-AF0E-223F0EFDB66C}" type="sibTrans" cxnId="{25F9AE9D-3A89-4125-B7B2-D742BAE12D82}">
      <dgm:prSet/>
      <dgm:spPr/>
      <dgm:t>
        <a:bodyPr/>
        <a:lstStyle/>
        <a:p>
          <a:endParaRPr lang="en-US"/>
        </a:p>
      </dgm:t>
    </dgm:pt>
    <dgm:pt modelId="{CCDE7A6D-7FF9-4143-8D1A-BBC516513335}">
      <dgm:prSet phldrT="[Text]" custT="1"/>
      <dgm:spPr/>
      <dgm:t>
        <a:bodyPr/>
        <a:lstStyle/>
        <a:p>
          <a:r>
            <a:rPr lang="en-US" sz="2200" dirty="0"/>
            <a:t>Analysis Data</a:t>
          </a:r>
        </a:p>
      </dgm:t>
    </dgm:pt>
    <dgm:pt modelId="{D2013E5B-D780-4CA3-9F2F-D4AACA93D60B}" type="parTrans" cxnId="{315A0B89-68A9-4C8D-80B3-B61017850AE7}">
      <dgm:prSet/>
      <dgm:spPr/>
      <dgm:t>
        <a:bodyPr/>
        <a:lstStyle/>
        <a:p>
          <a:endParaRPr lang="en-US"/>
        </a:p>
      </dgm:t>
    </dgm:pt>
    <dgm:pt modelId="{79620560-6C93-48A5-A61B-4AB331FD9BB7}" type="sibTrans" cxnId="{315A0B89-68A9-4C8D-80B3-B61017850AE7}">
      <dgm:prSet/>
      <dgm:spPr/>
      <dgm:t>
        <a:bodyPr/>
        <a:lstStyle/>
        <a:p>
          <a:endParaRPr lang="en-US"/>
        </a:p>
      </dgm:t>
    </dgm:pt>
    <dgm:pt modelId="{1F670CF6-A69B-4347-BEDD-060DFA57ED8B}">
      <dgm:prSet phldrT="[Text]" custT="1"/>
      <dgm:spPr/>
      <dgm:t>
        <a:bodyPr/>
        <a:lstStyle/>
        <a:p>
          <a:r>
            <a:rPr lang="en-US" sz="2400" dirty="0"/>
            <a:t>ADaM</a:t>
          </a:r>
        </a:p>
      </dgm:t>
    </dgm:pt>
    <dgm:pt modelId="{E90E9732-5A77-40B8-8F07-8B758CFB6DC6}" type="parTrans" cxnId="{56539C2B-10B4-4DF8-A880-9F25FA3752A3}">
      <dgm:prSet/>
      <dgm:spPr/>
      <dgm:t>
        <a:bodyPr/>
        <a:lstStyle/>
        <a:p>
          <a:endParaRPr lang="en-US"/>
        </a:p>
      </dgm:t>
    </dgm:pt>
    <dgm:pt modelId="{592ACACE-E299-4ED6-9FE6-D70144DFB692}" type="sibTrans" cxnId="{56539C2B-10B4-4DF8-A880-9F25FA3752A3}">
      <dgm:prSet/>
      <dgm:spPr/>
      <dgm:t>
        <a:bodyPr/>
        <a:lstStyle/>
        <a:p>
          <a:endParaRPr lang="en-US"/>
        </a:p>
      </dgm:t>
    </dgm:pt>
    <dgm:pt modelId="{60A118CD-EA54-4E09-9110-9AF483E16B5F}">
      <dgm:prSet phldrT="[Text]" custT="1"/>
      <dgm:spPr/>
      <dgm:t>
        <a:bodyPr/>
        <a:lstStyle/>
        <a:p>
          <a:r>
            <a:rPr lang="en-US" sz="2200" dirty="0"/>
            <a:t>Tables, Figures and Listings</a:t>
          </a:r>
        </a:p>
      </dgm:t>
    </dgm:pt>
    <dgm:pt modelId="{C303D273-5E96-44B2-9B88-71C56441FE0E}" type="parTrans" cxnId="{1C100303-113C-4F20-ABBB-043368A2A5F8}">
      <dgm:prSet/>
      <dgm:spPr/>
      <dgm:t>
        <a:bodyPr/>
        <a:lstStyle/>
        <a:p>
          <a:endParaRPr lang="en-US"/>
        </a:p>
      </dgm:t>
    </dgm:pt>
    <dgm:pt modelId="{0C390CCC-77A3-4C22-BB2C-7F8A894DBD1B}" type="sibTrans" cxnId="{1C100303-113C-4F20-ABBB-043368A2A5F8}">
      <dgm:prSet/>
      <dgm:spPr/>
      <dgm:t>
        <a:bodyPr/>
        <a:lstStyle/>
        <a:p>
          <a:endParaRPr lang="en-US"/>
        </a:p>
      </dgm:t>
    </dgm:pt>
    <dgm:pt modelId="{DEB46F75-DB04-4167-8D48-4D1E9D1BE5AF}">
      <dgm:prSet phldrT="[Text]" custT="1"/>
      <dgm:spPr/>
      <dgm:t>
        <a:bodyPr/>
        <a:lstStyle/>
        <a:p>
          <a:r>
            <a:rPr lang="en-US" sz="2100" dirty="0">
              <a:solidFill>
                <a:srgbClr val="FF0000"/>
              </a:solidFill>
            </a:rPr>
            <a:t>No Standards</a:t>
          </a:r>
        </a:p>
      </dgm:t>
    </dgm:pt>
    <dgm:pt modelId="{B1088699-39E0-4115-96B1-D1A21CD5A8B0}" type="parTrans" cxnId="{4F468767-5D2C-401B-9E76-D99E5818B684}">
      <dgm:prSet/>
      <dgm:spPr/>
      <dgm:t>
        <a:bodyPr/>
        <a:lstStyle/>
        <a:p>
          <a:endParaRPr lang="en-US"/>
        </a:p>
      </dgm:t>
    </dgm:pt>
    <dgm:pt modelId="{75EDECDE-345E-48EB-ACA2-E502C6C26F56}" type="sibTrans" cxnId="{4F468767-5D2C-401B-9E76-D99E5818B684}">
      <dgm:prSet/>
      <dgm:spPr/>
      <dgm:t>
        <a:bodyPr/>
        <a:lstStyle/>
        <a:p>
          <a:endParaRPr lang="en-US"/>
        </a:p>
      </dgm:t>
    </dgm:pt>
    <dgm:pt modelId="{2DD8C604-E4C8-4CD2-A9F1-E2CF4B219A30}" type="pres">
      <dgm:prSet presAssocID="{FB261B51-DC6C-491A-95EA-6DD4E12BAD45}" presName="Name0" presStyleCnt="0">
        <dgm:presLayoutVars>
          <dgm:chMax val="11"/>
          <dgm:chPref val="11"/>
          <dgm:dir/>
          <dgm:resizeHandles/>
        </dgm:presLayoutVars>
      </dgm:prSet>
      <dgm:spPr/>
    </dgm:pt>
    <dgm:pt modelId="{DB055B1A-8123-4D2B-974A-114953B3DEA8}" type="pres">
      <dgm:prSet presAssocID="{60A118CD-EA54-4E09-9110-9AF483E16B5F}" presName="Accent5" presStyleCnt="0"/>
      <dgm:spPr/>
    </dgm:pt>
    <dgm:pt modelId="{B0C7C4EC-8525-4A33-9396-5AA937182D78}" type="pres">
      <dgm:prSet presAssocID="{60A118CD-EA54-4E09-9110-9AF483E16B5F}" presName="Accent" presStyleLbl="node1" presStyleIdx="0" presStyleCnt="5"/>
      <dgm:spPr/>
    </dgm:pt>
    <dgm:pt modelId="{E4A8A1CC-694E-45B0-B210-0453C6D451FB}" type="pres">
      <dgm:prSet presAssocID="{60A118CD-EA54-4E09-9110-9AF483E16B5F}" presName="ParentBackground5" presStyleCnt="0"/>
      <dgm:spPr/>
    </dgm:pt>
    <dgm:pt modelId="{1298C02F-B843-422A-8A62-3FE4F9D9EE73}" type="pres">
      <dgm:prSet presAssocID="{60A118CD-EA54-4E09-9110-9AF483E16B5F}" presName="ParentBackground" presStyleLbl="fgAcc1" presStyleIdx="0" presStyleCnt="5"/>
      <dgm:spPr/>
    </dgm:pt>
    <dgm:pt modelId="{1A963D9F-4615-4B52-B0EA-924199F369DD}" type="pres">
      <dgm:prSet presAssocID="{60A118CD-EA54-4E09-9110-9AF483E16B5F}" presName="Child5" presStyleLbl="revTx" presStyleIdx="0" presStyleCnt="5">
        <dgm:presLayoutVars>
          <dgm:chMax val="0"/>
          <dgm:chPref val="0"/>
          <dgm:bulletEnabled val="1"/>
        </dgm:presLayoutVars>
      </dgm:prSet>
      <dgm:spPr/>
    </dgm:pt>
    <dgm:pt modelId="{D20C52D4-4014-470F-B98F-CEF0EA9DF39E}" type="pres">
      <dgm:prSet presAssocID="{60A118CD-EA54-4E09-9110-9AF483E16B5F}" presName="Parent5" presStyleLbl="revTx" presStyleIdx="0" presStyleCnt="5">
        <dgm:presLayoutVars>
          <dgm:chMax val="1"/>
          <dgm:chPref val="1"/>
          <dgm:bulletEnabled val="1"/>
        </dgm:presLayoutVars>
      </dgm:prSet>
      <dgm:spPr/>
    </dgm:pt>
    <dgm:pt modelId="{3DA943E5-9358-4C18-A57F-DC50D4C49EAD}" type="pres">
      <dgm:prSet presAssocID="{CCDE7A6D-7FF9-4143-8D1A-BBC516513335}" presName="Accent4" presStyleCnt="0"/>
      <dgm:spPr/>
    </dgm:pt>
    <dgm:pt modelId="{3DDE1B87-048F-4360-A74E-EF999A93941C}" type="pres">
      <dgm:prSet presAssocID="{CCDE7A6D-7FF9-4143-8D1A-BBC516513335}" presName="Accent" presStyleLbl="node1" presStyleIdx="1" presStyleCnt="5"/>
      <dgm:spPr/>
    </dgm:pt>
    <dgm:pt modelId="{0CE5BBD2-1714-4B54-B1BF-126428E579B1}" type="pres">
      <dgm:prSet presAssocID="{CCDE7A6D-7FF9-4143-8D1A-BBC516513335}" presName="ParentBackground4" presStyleCnt="0"/>
      <dgm:spPr/>
    </dgm:pt>
    <dgm:pt modelId="{2E7D751E-0611-4E39-BCB2-E846EA4583BA}" type="pres">
      <dgm:prSet presAssocID="{CCDE7A6D-7FF9-4143-8D1A-BBC516513335}" presName="ParentBackground" presStyleLbl="fgAcc1" presStyleIdx="1" presStyleCnt="5"/>
      <dgm:spPr/>
    </dgm:pt>
    <dgm:pt modelId="{044A2701-02B9-4DCB-9152-DF9B03AE1873}" type="pres">
      <dgm:prSet presAssocID="{CCDE7A6D-7FF9-4143-8D1A-BBC516513335}" presName="Child4" presStyleLbl="revTx" presStyleIdx="1" presStyleCnt="5">
        <dgm:presLayoutVars>
          <dgm:chMax val="0"/>
          <dgm:chPref val="0"/>
          <dgm:bulletEnabled val="1"/>
        </dgm:presLayoutVars>
      </dgm:prSet>
      <dgm:spPr/>
    </dgm:pt>
    <dgm:pt modelId="{15376001-77AA-407E-9A25-59334DFC8E82}" type="pres">
      <dgm:prSet presAssocID="{CCDE7A6D-7FF9-4143-8D1A-BBC516513335}" presName="Parent4" presStyleLbl="revTx" presStyleIdx="1" presStyleCnt="5">
        <dgm:presLayoutVars>
          <dgm:chMax val="1"/>
          <dgm:chPref val="1"/>
          <dgm:bulletEnabled val="1"/>
        </dgm:presLayoutVars>
      </dgm:prSet>
      <dgm:spPr/>
    </dgm:pt>
    <dgm:pt modelId="{1BD9F05B-E693-406D-8017-5BD8F2D48CA9}" type="pres">
      <dgm:prSet presAssocID="{439A3B4B-5A33-40A7-A8DB-BE55486C5610}" presName="Accent3" presStyleCnt="0"/>
      <dgm:spPr/>
    </dgm:pt>
    <dgm:pt modelId="{B3FCA54B-9AD0-4700-A5CA-4D7B84E6E663}" type="pres">
      <dgm:prSet presAssocID="{439A3B4B-5A33-40A7-A8DB-BE55486C5610}" presName="Accent" presStyleLbl="node1" presStyleIdx="2" presStyleCnt="5"/>
      <dgm:spPr/>
    </dgm:pt>
    <dgm:pt modelId="{742BAB84-1C46-435A-B932-3F5BC7BE497F}" type="pres">
      <dgm:prSet presAssocID="{439A3B4B-5A33-40A7-A8DB-BE55486C5610}" presName="ParentBackground3" presStyleCnt="0"/>
      <dgm:spPr/>
    </dgm:pt>
    <dgm:pt modelId="{48E82202-0410-41D9-85EE-8D7A882F6A78}" type="pres">
      <dgm:prSet presAssocID="{439A3B4B-5A33-40A7-A8DB-BE55486C5610}" presName="ParentBackground" presStyleLbl="fgAcc1" presStyleIdx="2" presStyleCnt="5"/>
      <dgm:spPr/>
    </dgm:pt>
    <dgm:pt modelId="{59C83754-B7B2-4F6C-8280-1D712D183F58}" type="pres">
      <dgm:prSet presAssocID="{439A3B4B-5A33-40A7-A8DB-BE55486C5610}" presName="Child3" presStyleLbl="revTx" presStyleIdx="2" presStyleCnt="5">
        <dgm:presLayoutVars>
          <dgm:chMax val="0"/>
          <dgm:chPref val="0"/>
          <dgm:bulletEnabled val="1"/>
        </dgm:presLayoutVars>
      </dgm:prSet>
      <dgm:spPr/>
    </dgm:pt>
    <dgm:pt modelId="{283D5E46-DAEE-4659-AAAB-C84BDD59CD78}" type="pres">
      <dgm:prSet presAssocID="{439A3B4B-5A33-40A7-A8DB-BE55486C5610}" presName="Parent3" presStyleLbl="revTx" presStyleIdx="2" presStyleCnt="5">
        <dgm:presLayoutVars>
          <dgm:chMax val="1"/>
          <dgm:chPref val="1"/>
          <dgm:bulletEnabled val="1"/>
        </dgm:presLayoutVars>
      </dgm:prSet>
      <dgm:spPr/>
    </dgm:pt>
    <dgm:pt modelId="{A260EE07-7813-4464-80C8-0AF0BCE87DB0}" type="pres">
      <dgm:prSet presAssocID="{C342F742-4D0E-4FEA-BCED-E2B87E011BD9}" presName="Accent2" presStyleCnt="0"/>
      <dgm:spPr/>
    </dgm:pt>
    <dgm:pt modelId="{33FD8303-8859-4039-9433-E2EAFCE4870D}" type="pres">
      <dgm:prSet presAssocID="{C342F742-4D0E-4FEA-BCED-E2B87E011BD9}" presName="Accent" presStyleLbl="node1" presStyleIdx="3" presStyleCnt="5"/>
      <dgm:spPr/>
    </dgm:pt>
    <dgm:pt modelId="{1BF8EC27-4DFF-498F-968F-302396D6F2D2}" type="pres">
      <dgm:prSet presAssocID="{C342F742-4D0E-4FEA-BCED-E2B87E011BD9}" presName="ParentBackground2" presStyleCnt="0"/>
      <dgm:spPr/>
    </dgm:pt>
    <dgm:pt modelId="{E0E6B70C-688B-4BAA-9B18-03E6ADDEEB92}" type="pres">
      <dgm:prSet presAssocID="{C342F742-4D0E-4FEA-BCED-E2B87E011BD9}" presName="ParentBackground" presStyleLbl="fgAcc1" presStyleIdx="3" presStyleCnt="5"/>
      <dgm:spPr/>
    </dgm:pt>
    <dgm:pt modelId="{98BE6CA3-1D05-4054-8CD9-DD2FAB775987}" type="pres">
      <dgm:prSet presAssocID="{C342F742-4D0E-4FEA-BCED-E2B87E011BD9}" presName="Child2" presStyleLbl="revTx" presStyleIdx="3" presStyleCnt="5">
        <dgm:presLayoutVars>
          <dgm:chMax val="0"/>
          <dgm:chPref val="0"/>
          <dgm:bulletEnabled val="1"/>
        </dgm:presLayoutVars>
      </dgm:prSet>
      <dgm:spPr/>
    </dgm:pt>
    <dgm:pt modelId="{0AC0FD34-4170-4E2B-9F02-E3B1B072AFE5}" type="pres">
      <dgm:prSet presAssocID="{C342F742-4D0E-4FEA-BCED-E2B87E011BD9}" presName="Parent2" presStyleLbl="revTx" presStyleIdx="3" presStyleCnt="5">
        <dgm:presLayoutVars>
          <dgm:chMax val="1"/>
          <dgm:chPref val="1"/>
          <dgm:bulletEnabled val="1"/>
        </dgm:presLayoutVars>
      </dgm:prSet>
      <dgm:spPr/>
    </dgm:pt>
    <dgm:pt modelId="{A1A0433C-D1B9-4FDA-9F60-5012E785BB5D}" type="pres">
      <dgm:prSet presAssocID="{1F380552-3E6F-41EA-955E-A4AD159E1897}" presName="Accent1" presStyleCnt="0"/>
      <dgm:spPr/>
    </dgm:pt>
    <dgm:pt modelId="{1AA5FDAC-1429-4A00-9F7C-3F47A224D9AD}" type="pres">
      <dgm:prSet presAssocID="{1F380552-3E6F-41EA-955E-A4AD159E1897}" presName="Accent" presStyleLbl="node1" presStyleIdx="4" presStyleCnt="5"/>
      <dgm:spPr/>
    </dgm:pt>
    <dgm:pt modelId="{3825C1CE-CFCD-47EA-920E-73BC2D15ED2C}" type="pres">
      <dgm:prSet presAssocID="{1F380552-3E6F-41EA-955E-A4AD159E1897}" presName="ParentBackground1" presStyleCnt="0"/>
      <dgm:spPr/>
    </dgm:pt>
    <dgm:pt modelId="{2ADF97AE-4E32-4BB8-8841-5BAD55CBC4AE}" type="pres">
      <dgm:prSet presAssocID="{1F380552-3E6F-41EA-955E-A4AD159E1897}" presName="ParentBackground" presStyleLbl="fgAcc1" presStyleIdx="4" presStyleCnt="5"/>
      <dgm:spPr/>
    </dgm:pt>
    <dgm:pt modelId="{46B83D1F-3489-4DD5-A834-8747FC01D8EC}" type="pres">
      <dgm:prSet presAssocID="{1F380552-3E6F-41EA-955E-A4AD159E1897}" presName="Child1" presStyleLbl="revTx" presStyleIdx="4" presStyleCnt="5">
        <dgm:presLayoutVars>
          <dgm:chMax val="0"/>
          <dgm:chPref val="0"/>
          <dgm:bulletEnabled val="1"/>
        </dgm:presLayoutVars>
      </dgm:prSet>
      <dgm:spPr/>
    </dgm:pt>
    <dgm:pt modelId="{E957141F-B231-434B-B0AB-DCA228DD77DB}" type="pres">
      <dgm:prSet presAssocID="{1F380552-3E6F-41EA-955E-A4AD159E1897}" presName="Parent1" presStyleLbl="revTx" presStyleIdx="4" presStyleCnt="5">
        <dgm:presLayoutVars>
          <dgm:chMax val="1"/>
          <dgm:chPref val="1"/>
          <dgm:bulletEnabled val="1"/>
        </dgm:presLayoutVars>
      </dgm:prSet>
      <dgm:spPr/>
    </dgm:pt>
  </dgm:ptLst>
  <dgm:cxnLst>
    <dgm:cxn modelId="{1C100303-113C-4F20-ABBB-043368A2A5F8}" srcId="{FB261B51-DC6C-491A-95EA-6DD4E12BAD45}" destId="{60A118CD-EA54-4E09-9110-9AF483E16B5F}" srcOrd="4" destOrd="0" parTransId="{C303D273-5E96-44B2-9B88-71C56441FE0E}" sibTransId="{0C390CCC-77A3-4C22-BB2C-7F8A894DBD1B}"/>
    <dgm:cxn modelId="{EC9E5504-BD40-45A1-8A51-555D51F55245}" type="presOf" srcId="{1F380552-3E6F-41EA-955E-A4AD159E1897}" destId="{E957141F-B231-434B-B0AB-DCA228DD77DB}" srcOrd="1" destOrd="0" presId="urn:microsoft.com/office/officeart/2011/layout/CircleProcess"/>
    <dgm:cxn modelId="{D1B3170E-8106-4ADE-BEB0-11A5884D6C15}" type="presOf" srcId="{439A3B4B-5A33-40A7-A8DB-BE55486C5610}" destId="{48E82202-0410-41D9-85EE-8D7A882F6A78}" srcOrd="0" destOrd="0" presId="urn:microsoft.com/office/officeart/2011/layout/CircleProcess"/>
    <dgm:cxn modelId="{D07FA61E-1D94-41E7-9A93-E8E9AD151D9F}" type="presOf" srcId="{60A118CD-EA54-4E09-9110-9AF483E16B5F}" destId="{D20C52D4-4014-470F-B98F-CEF0EA9DF39E}" srcOrd="1" destOrd="0" presId="urn:microsoft.com/office/officeart/2011/layout/CircleProcess"/>
    <dgm:cxn modelId="{56539C2B-10B4-4DF8-A880-9F25FA3752A3}" srcId="{CCDE7A6D-7FF9-4143-8D1A-BBC516513335}" destId="{1F670CF6-A69B-4347-BEDD-060DFA57ED8B}" srcOrd="0" destOrd="0" parTransId="{E90E9732-5A77-40B8-8F07-8B758CFB6DC6}" sibTransId="{592ACACE-E299-4ED6-9FE6-D70144DFB692}"/>
    <dgm:cxn modelId="{E6A3A335-07DF-4097-A9AA-F45FA8CB64A4}" type="presOf" srcId="{C06AD99A-F6B1-4523-A27B-899721511F0F}" destId="{46B83D1F-3489-4DD5-A834-8747FC01D8EC}" srcOrd="0" destOrd="0" presId="urn:microsoft.com/office/officeart/2011/layout/CircleProcess"/>
    <dgm:cxn modelId="{3AE7E95E-697C-4B5C-882A-F596D5AEB578}" type="presOf" srcId="{FB261B51-DC6C-491A-95EA-6DD4E12BAD45}" destId="{2DD8C604-E4C8-4CD2-A9F1-E2CF4B219A30}" srcOrd="0" destOrd="0" presId="urn:microsoft.com/office/officeart/2011/layout/CircleProcess"/>
    <dgm:cxn modelId="{86753B60-5D33-4FDB-86CE-27435EC0A7FF}" type="presOf" srcId="{C342F742-4D0E-4FEA-BCED-E2B87E011BD9}" destId="{E0E6B70C-688B-4BAA-9B18-03E6ADDEEB92}" srcOrd="0" destOrd="0" presId="urn:microsoft.com/office/officeart/2011/layout/CircleProcess"/>
    <dgm:cxn modelId="{205D1C42-42EE-49D5-BE63-E538553052FF}" srcId="{FB261B51-DC6C-491A-95EA-6DD4E12BAD45}" destId="{C342F742-4D0E-4FEA-BCED-E2B87E011BD9}" srcOrd="1" destOrd="0" parTransId="{4BFAA924-BF58-4157-A103-50F583E611E7}" sibTransId="{F8CF9E66-0237-42BA-B75B-CA8D558DF969}"/>
    <dgm:cxn modelId="{6B909964-379C-4391-A485-F03C04FBB3AD}" type="presOf" srcId="{DEB46F75-DB04-4167-8D48-4D1E9D1BE5AF}" destId="{1A963D9F-4615-4B52-B0EA-924199F369DD}" srcOrd="0" destOrd="0" presId="urn:microsoft.com/office/officeart/2011/layout/CircleProcess"/>
    <dgm:cxn modelId="{2A444A67-55DE-4C1E-B6D3-D399594E37EF}" srcId="{FB261B51-DC6C-491A-95EA-6DD4E12BAD45}" destId="{439A3B4B-5A33-40A7-A8DB-BE55486C5610}" srcOrd="2" destOrd="0" parTransId="{D3F5FA98-DDA1-461F-9FBB-612F16C957D9}" sibTransId="{F7097F95-A16B-4979-A1D3-8BA538BB2DE6}"/>
    <dgm:cxn modelId="{4F468767-5D2C-401B-9E76-D99E5818B684}" srcId="{60A118CD-EA54-4E09-9110-9AF483E16B5F}" destId="{DEB46F75-DB04-4167-8D48-4D1E9D1BE5AF}" srcOrd="0" destOrd="0" parTransId="{B1088699-39E0-4115-96B1-D1A21CD5A8B0}" sibTransId="{75EDECDE-345E-48EB-ACA2-E502C6C26F56}"/>
    <dgm:cxn modelId="{807F076C-B345-4086-9E1E-9991205DEB0D}" srcId="{C342F742-4D0E-4FEA-BCED-E2B87E011BD9}" destId="{F9D9C223-0869-46BC-9A8C-BB6DCDAFF050}" srcOrd="0" destOrd="0" parTransId="{354D1EA3-114C-40D0-9D4B-770099302E1C}" sibTransId="{BDA6AAA4-9DA8-458F-AFD0-6C91EF8BBCC4}"/>
    <dgm:cxn modelId="{315A0B89-68A9-4C8D-80B3-B61017850AE7}" srcId="{FB261B51-DC6C-491A-95EA-6DD4E12BAD45}" destId="{CCDE7A6D-7FF9-4143-8D1A-BBC516513335}" srcOrd="3" destOrd="0" parTransId="{D2013E5B-D780-4CA3-9F2F-D4AACA93D60B}" sibTransId="{79620560-6C93-48A5-A61B-4AB331FD9BB7}"/>
    <dgm:cxn modelId="{A2E98893-0061-40B2-8C0F-6AEA41D57775}" type="presOf" srcId="{6EE1F7E8-F753-422E-9238-21A20EE59AB1}" destId="{59C83754-B7B2-4F6C-8280-1D712D183F58}" srcOrd="0" destOrd="0" presId="urn:microsoft.com/office/officeart/2011/layout/CircleProcess"/>
    <dgm:cxn modelId="{9FB5A793-9655-4ED6-85B7-1862FECBDAE2}" type="presOf" srcId="{F9D9C223-0869-46BC-9A8C-BB6DCDAFF050}" destId="{98BE6CA3-1D05-4054-8CD9-DD2FAB775987}" srcOrd="0" destOrd="0" presId="urn:microsoft.com/office/officeart/2011/layout/CircleProcess"/>
    <dgm:cxn modelId="{5033D593-ABF4-497A-A96F-1F84B996E288}" type="presOf" srcId="{C342F742-4D0E-4FEA-BCED-E2B87E011BD9}" destId="{0AC0FD34-4170-4E2B-9F02-E3B1B072AFE5}" srcOrd="1" destOrd="0" presId="urn:microsoft.com/office/officeart/2011/layout/CircleProcess"/>
    <dgm:cxn modelId="{E1E45995-28A3-434A-A8D9-49A942B397FA}" type="presOf" srcId="{1F670CF6-A69B-4347-BEDD-060DFA57ED8B}" destId="{044A2701-02B9-4DCB-9152-DF9B03AE1873}" srcOrd="0" destOrd="0" presId="urn:microsoft.com/office/officeart/2011/layout/CircleProcess"/>
    <dgm:cxn modelId="{25F9AE9D-3A89-4125-B7B2-D742BAE12D82}" srcId="{439A3B4B-5A33-40A7-A8DB-BE55486C5610}" destId="{6EE1F7E8-F753-422E-9238-21A20EE59AB1}" srcOrd="0" destOrd="0" parTransId="{5779E154-D52D-4D0A-816D-05CECE036476}" sibTransId="{8CEF7BCE-501D-4A19-AF0E-223F0EFDB66C}"/>
    <dgm:cxn modelId="{81ACD59F-141C-41A7-9D69-7A7795E70B1D}" type="presOf" srcId="{439A3B4B-5A33-40A7-A8DB-BE55486C5610}" destId="{283D5E46-DAEE-4659-AAAB-C84BDD59CD78}" srcOrd="1" destOrd="0" presId="urn:microsoft.com/office/officeart/2011/layout/CircleProcess"/>
    <dgm:cxn modelId="{ECA1EFDD-845E-4AE4-BE8F-09FDC7F1B1F0}" type="presOf" srcId="{1F380552-3E6F-41EA-955E-A4AD159E1897}" destId="{2ADF97AE-4E32-4BB8-8841-5BAD55CBC4AE}" srcOrd="0" destOrd="0" presId="urn:microsoft.com/office/officeart/2011/layout/CircleProcess"/>
    <dgm:cxn modelId="{09BAAEE4-65FF-460F-81B7-90BFB4B6A025}" srcId="{1F380552-3E6F-41EA-955E-A4AD159E1897}" destId="{C06AD99A-F6B1-4523-A27B-899721511F0F}" srcOrd="0" destOrd="0" parTransId="{C7104BA0-5B3D-433F-B7D1-267D3555A365}" sibTransId="{273FA742-5053-4D85-850B-466C1D915244}"/>
    <dgm:cxn modelId="{06E7A0EC-433A-43D2-AB37-02FF5504B737}" type="presOf" srcId="{CCDE7A6D-7FF9-4143-8D1A-BBC516513335}" destId="{2E7D751E-0611-4E39-BCB2-E846EA4583BA}" srcOrd="0" destOrd="0" presId="urn:microsoft.com/office/officeart/2011/layout/CircleProcess"/>
    <dgm:cxn modelId="{F9B1FBEF-204C-4737-B4F0-3829D3400DA2}" srcId="{FB261B51-DC6C-491A-95EA-6DD4E12BAD45}" destId="{1F380552-3E6F-41EA-955E-A4AD159E1897}" srcOrd="0" destOrd="0" parTransId="{DB389CEF-6513-424C-9A9D-760C35DB864F}" sibTransId="{D1000BE0-19A6-4DF7-B2AF-5C26BEFAC819}"/>
    <dgm:cxn modelId="{53AC07F8-22BF-4937-B72F-9C4025255B93}" type="presOf" srcId="{CCDE7A6D-7FF9-4143-8D1A-BBC516513335}" destId="{15376001-77AA-407E-9A25-59334DFC8E82}" srcOrd="1" destOrd="0" presId="urn:microsoft.com/office/officeart/2011/layout/CircleProcess"/>
    <dgm:cxn modelId="{147757FF-E7F8-4F9E-89D7-E92B23D4CE93}" type="presOf" srcId="{60A118CD-EA54-4E09-9110-9AF483E16B5F}" destId="{1298C02F-B843-422A-8A62-3FE4F9D9EE73}" srcOrd="0" destOrd="0" presId="urn:microsoft.com/office/officeart/2011/layout/CircleProcess"/>
    <dgm:cxn modelId="{60223ECD-0B3E-4A9A-B4CB-6A1ED55CC1EB}" type="presParOf" srcId="{2DD8C604-E4C8-4CD2-A9F1-E2CF4B219A30}" destId="{DB055B1A-8123-4D2B-974A-114953B3DEA8}" srcOrd="0" destOrd="0" presId="urn:microsoft.com/office/officeart/2011/layout/CircleProcess"/>
    <dgm:cxn modelId="{BF6EB137-5592-489A-B9FE-AD00BEADDA7C}" type="presParOf" srcId="{DB055B1A-8123-4D2B-974A-114953B3DEA8}" destId="{B0C7C4EC-8525-4A33-9396-5AA937182D78}" srcOrd="0" destOrd="0" presId="urn:microsoft.com/office/officeart/2011/layout/CircleProcess"/>
    <dgm:cxn modelId="{C2029922-F519-4227-BE72-C98E82324CCB}" type="presParOf" srcId="{2DD8C604-E4C8-4CD2-A9F1-E2CF4B219A30}" destId="{E4A8A1CC-694E-45B0-B210-0453C6D451FB}" srcOrd="1" destOrd="0" presId="urn:microsoft.com/office/officeart/2011/layout/CircleProcess"/>
    <dgm:cxn modelId="{09231575-C025-4112-BC9C-B6E1BFFEAB73}" type="presParOf" srcId="{E4A8A1CC-694E-45B0-B210-0453C6D451FB}" destId="{1298C02F-B843-422A-8A62-3FE4F9D9EE73}" srcOrd="0" destOrd="0" presId="urn:microsoft.com/office/officeart/2011/layout/CircleProcess"/>
    <dgm:cxn modelId="{6838391A-FD1B-443B-AD73-A967391FF0A0}" type="presParOf" srcId="{2DD8C604-E4C8-4CD2-A9F1-E2CF4B219A30}" destId="{1A963D9F-4615-4B52-B0EA-924199F369DD}" srcOrd="2" destOrd="0" presId="urn:microsoft.com/office/officeart/2011/layout/CircleProcess"/>
    <dgm:cxn modelId="{6EEB3F65-EDDC-445B-86AA-3F9521A2E107}" type="presParOf" srcId="{2DD8C604-E4C8-4CD2-A9F1-E2CF4B219A30}" destId="{D20C52D4-4014-470F-B98F-CEF0EA9DF39E}" srcOrd="3" destOrd="0" presId="urn:microsoft.com/office/officeart/2011/layout/CircleProcess"/>
    <dgm:cxn modelId="{5DA41B03-D585-4D0D-9E22-E14BB5CA8A52}" type="presParOf" srcId="{2DD8C604-E4C8-4CD2-A9F1-E2CF4B219A30}" destId="{3DA943E5-9358-4C18-A57F-DC50D4C49EAD}" srcOrd="4" destOrd="0" presId="urn:microsoft.com/office/officeart/2011/layout/CircleProcess"/>
    <dgm:cxn modelId="{E2E49390-6CA7-4CBF-A189-8D1A2AD53E86}" type="presParOf" srcId="{3DA943E5-9358-4C18-A57F-DC50D4C49EAD}" destId="{3DDE1B87-048F-4360-A74E-EF999A93941C}" srcOrd="0" destOrd="0" presId="urn:microsoft.com/office/officeart/2011/layout/CircleProcess"/>
    <dgm:cxn modelId="{1337DBAD-A496-4B5A-8D25-9561374DC4BC}" type="presParOf" srcId="{2DD8C604-E4C8-4CD2-A9F1-E2CF4B219A30}" destId="{0CE5BBD2-1714-4B54-B1BF-126428E579B1}" srcOrd="5" destOrd="0" presId="urn:microsoft.com/office/officeart/2011/layout/CircleProcess"/>
    <dgm:cxn modelId="{84B1FCDF-C2FD-46C8-968B-6A701DD21CB7}" type="presParOf" srcId="{0CE5BBD2-1714-4B54-B1BF-126428E579B1}" destId="{2E7D751E-0611-4E39-BCB2-E846EA4583BA}" srcOrd="0" destOrd="0" presId="urn:microsoft.com/office/officeart/2011/layout/CircleProcess"/>
    <dgm:cxn modelId="{51BEA1D7-EF2A-4E3C-9A96-F1FF8230E9FE}" type="presParOf" srcId="{2DD8C604-E4C8-4CD2-A9F1-E2CF4B219A30}" destId="{044A2701-02B9-4DCB-9152-DF9B03AE1873}" srcOrd="6" destOrd="0" presId="urn:microsoft.com/office/officeart/2011/layout/CircleProcess"/>
    <dgm:cxn modelId="{7C619BCC-FAB0-4CF6-8E65-EB58F6241E83}" type="presParOf" srcId="{2DD8C604-E4C8-4CD2-A9F1-E2CF4B219A30}" destId="{15376001-77AA-407E-9A25-59334DFC8E82}" srcOrd="7" destOrd="0" presId="urn:microsoft.com/office/officeart/2011/layout/CircleProcess"/>
    <dgm:cxn modelId="{D4F620F3-B3FA-4132-857C-2C1C31C5A779}" type="presParOf" srcId="{2DD8C604-E4C8-4CD2-A9F1-E2CF4B219A30}" destId="{1BD9F05B-E693-406D-8017-5BD8F2D48CA9}" srcOrd="8" destOrd="0" presId="urn:microsoft.com/office/officeart/2011/layout/CircleProcess"/>
    <dgm:cxn modelId="{9C0DE644-9267-4C92-8FC5-E9CDCC17A046}" type="presParOf" srcId="{1BD9F05B-E693-406D-8017-5BD8F2D48CA9}" destId="{B3FCA54B-9AD0-4700-A5CA-4D7B84E6E663}" srcOrd="0" destOrd="0" presId="urn:microsoft.com/office/officeart/2011/layout/CircleProcess"/>
    <dgm:cxn modelId="{A6F29BC8-D9AA-412B-829B-25EDBAA723BD}" type="presParOf" srcId="{2DD8C604-E4C8-4CD2-A9F1-E2CF4B219A30}" destId="{742BAB84-1C46-435A-B932-3F5BC7BE497F}" srcOrd="9" destOrd="0" presId="urn:microsoft.com/office/officeart/2011/layout/CircleProcess"/>
    <dgm:cxn modelId="{1D23727B-353D-46AE-A29F-4B7DD7AAD8AE}" type="presParOf" srcId="{742BAB84-1C46-435A-B932-3F5BC7BE497F}" destId="{48E82202-0410-41D9-85EE-8D7A882F6A78}" srcOrd="0" destOrd="0" presId="urn:microsoft.com/office/officeart/2011/layout/CircleProcess"/>
    <dgm:cxn modelId="{BA8865A9-8B98-45C2-BF69-4372409810AA}" type="presParOf" srcId="{2DD8C604-E4C8-4CD2-A9F1-E2CF4B219A30}" destId="{59C83754-B7B2-4F6C-8280-1D712D183F58}" srcOrd="10" destOrd="0" presId="urn:microsoft.com/office/officeart/2011/layout/CircleProcess"/>
    <dgm:cxn modelId="{642C9A2D-73D7-4C4E-8FCC-799961E5095A}" type="presParOf" srcId="{2DD8C604-E4C8-4CD2-A9F1-E2CF4B219A30}" destId="{283D5E46-DAEE-4659-AAAB-C84BDD59CD78}" srcOrd="11" destOrd="0" presId="urn:microsoft.com/office/officeart/2011/layout/CircleProcess"/>
    <dgm:cxn modelId="{EAEBD2EE-C842-45F7-AA06-572D2B2264F8}" type="presParOf" srcId="{2DD8C604-E4C8-4CD2-A9F1-E2CF4B219A30}" destId="{A260EE07-7813-4464-80C8-0AF0BCE87DB0}" srcOrd="12" destOrd="0" presId="urn:microsoft.com/office/officeart/2011/layout/CircleProcess"/>
    <dgm:cxn modelId="{E5E6E869-ECF9-413A-B425-F7418A42775D}" type="presParOf" srcId="{A260EE07-7813-4464-80C8-0AF0BCE87DB0}" destId="{33FD8303-8859-4039-9433-E2EAFCE4870D}" srcOrd="0" destOrd="0" presId="urn:microsoft.com/office/officeart/2011/layout/CircleProcess"/>
    <dgm:cxn modelId="{40B8A9E7-D36D-4AF9-8E28-EB46DFC22CDF}" type="presParOf" srcId="{2DD8C604-E4C8-4CD2-A9F1-E2CF4B219A30}" destId="{1BF8EC27-4DFF-498F-968F-302396D6F2D2}" srcOrd="13" destOrd="0" presId="urn:microsoft.com/office/officeart/2011/layout/CircleProcess"/>
    <dgm:cxn modelId="{0CB7D2BD-5981-4AB1-9B0B-698BCE0A4920}" type="presParOf" srcId="{1BF8EC27-4DFF-498F-968F-302396D6F2D2}" destId="{E0E6B70C-688B-4BAA-9B18-03E6ADDEEB92}" srcOrd="0" destOrd="0" presId="urn:microsoft.com/office/officeart/2011/layout/CircleProcess"/>
    <dgm:cxn modelId="{E9CA84D5-30A0-43A9-99A4-45709166786A}" type="presParOf" srcId="{2DD8C604-E4C8-4CD2-A9F1-E2CF4B219A30}" destId="{98BE6CA3-1D05-4054-8CD9-DD2FAB775987}" srcOrd="14" destOrd="0" presId="urn:microsoft.com/office/officeart/2011/layout/CircleProcess"/>
    <dgm:cxn modelId="{5F94669E-E754-4AAF-96A0-C0BC53585F09}" type="presParOf" srcId="{2DD8C604-E4C8-4CD2-A9F1-E2CF4B219A30}" destId="{0AC0FD34-4170-4E2B-9F02-E3B1B072AFE5}" srcOrd="15" destOrd="0" presId="urn:microsoft.com/office/officeart/2011/layout/CircleProcess"/>
    <dgm:cxn modelId="{CC17C51C-A338-4EE5-A002-0A58B0B72FF5}" type="presParOf" srcId="{2DD8C604-E4C8-4CD2-A9F1-E2CF4B219A30}" destId="{A1A0433C-D1B9-4FDA-9F60-5012E785BB5D}" srcOrd="16" destOrd="0" presId="urn:microsoft.com/office/officeart/2011/layout/CircleProcess"/>
    <dgm:cxn modelId="{738ABE6F-DFF1-468F-B850-3D037F9E860D}" type="presParOf" srcId="{A1A0433C-D1B9-4FDA-9F60-5012E785BB5D}" destId="{1AA5FDAC-1429-4A00-9F7C-3F47A224D9AD}" srcOrd="0" destOrd="0" presId="urn:microsoft.com/office/officeart/2011/layout/CircleProcess"/>
    <dgm:cxn modelId="{507306B9-FA5C-4969-95F9-B7C9EC261752}" type="presParOf" srcId="{2DD8C604-E4C8-4CD2-A9F1-E2CF4B219A30}" destId="{3825C1CE-CFCD-47EA-920E-73BC2D15ED2C}" srcOrd="17" destOrd="0" presId="urn:microsoft.com/office/officeart/2011/layout/CircleProcess"/>
    <dgm:cxn modelId="{DC317CA5-5D26-4AE0-8453-23AB2DF366BE}" type="presParOf" srcId="{3825C1CE-CFCD-47EA-920E-73BC2D15ED2C}" destId="{2ADF97AE-4E32-4BB8-8841-5BAD55CBC4AE}" srcOrd="0" destOrd="0" presId="urn:microsoft.com/office/officeart/2011/layout/CircleProcess"/>
    <dgm:cxn modelId="{FB5903BE-D7CE-412E-A9FE-EBB4C76D3004}" type="presParOf" srcId="{2DD8C604-E4C8-4CD2-A9F1-E2CF4B219A30}" destId="{46B83D1F-3489-4DD5-A834-8747FC01D8EC}" srcOrd="18" destOrd="0" presId="urn:microsoft.com/office/officeart/2011/layout/CircleProcess"/>
    <dgm:cxn modelId="{74710416-C80A-463C-B9A0-6AF83133CBAE}" type="presParOf" srcId="{2DD8C604-E4C8-4CD2-A9F1-E2CF4B219A30}" destId="{E957141F-B231-434B-B0AB-DCA228DD77DB}" srcOrd="19"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144EF4-3FFB-4476-8E7B-7A8D973E5D69}"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0025C938-D849-4790-AC6A-9A5213FDD17A}">
      <dgm:prSet phldrT="[Text]" custT="1"/>
      <dgm:spPr>
        <a:solidFill>
          <a:schemeClr val="accent2">
            <a:hueOff val="0"/>
            <a:satOff val="0"/>
            <a:lumOff val="0"/>
            <a:alpha val="17000"/>
          </a:schemeClr>
        </a:solidFill>
      </dgm:spPr>
      <dgm:t>
        <a:bodyPr/>
        <a:lstStyle/>
        <a:p>
          <a:r>
            <a:rPr lang="en-US" sz="2400" dirty="0"/>
            <a:t>Script Repository in Github</a:t>
          </a:r>
        </a:p>
      </dgm:t>
    </dgm:pt>
    <dgm:pt modelId="{43680711-FA08-466B-BB8D-73B36AC8CD25}" type="parTrans" cxnId="{9ABC7418-5518-486A-96B0-3BA6A73F72CF}">
      <dgm:prSet/>
      <dgm:spPr/>
      <dgm:t>
        <a:bodyPr/>
        <a:lstStyle/>
        <a:p>
          <a:endParaRPr lang="en-US"/>
        </a:p>
      </dgm:t>
    </dgm:pt>
    <dgm:pt modelId="{720FEC84-12CF-47F6-A388-36DB8B40E56F}" type="sibTrans" cxnId="{9ABC7418-5518-486A-96B0-3BA6A73F72CF}">
      <dgm:prSet/>
      <dgm:spPr/>
      <dgm:t>
        <a:bodyPr/>
        <a:lstStyle/>
        <a:p>
          <a:endParaRPr lang="en-US"/>
        </a:p>
      </dgm:t>
    </dgm:pt>
    <dgm:pt modelId="{F4AF30A0-EA4D-4913-82C3-219D275DBD15}">
      <dgm:prSet phldrT="[Text]" custT="1"/>
      <dgm:spPr/>
      <dgm:t>
        <a:bodyPr/>
        <a:lstStyle/>
        <a:p>
          <a:r>
            <a:rPr lang="en-US" sz="2400" dirty="0"/>
            <a:t>Test Data</a:t>
          </a:r>
        </a:p>
      </dgm:t>
    </dgm:pt>
    <dgm:pt modelId="{8E69880F-0069-4974-A573-AF3ADE49B15B}" type="parTrans" cxnId="{5CCB5B82-89E4-42C7-B197-01CB570BA660}">
      <dgm:prSet/>
      <dgm:spPr/>
      <dgm:t>
        <a:bodyPr/>
        <a:lstStyle/>
        <a:p>
          <a:endParaRPr lang="en-US"/>
        </a:p>
      </dgm:t>
    </dgm:pt>
    <dgm:pt modelId="{EB053083-AFDB-47E4-825F-F0DF206314DF}" type="sibTrans" cxnId="{5CCB5B82-89E4-42C7-B197-01CB570BA660}">
      <dgm:prSet/>
      <dgm:spPr/>
      <dgm:t>
        <a:bodyPr/>
        <a:lstStyle/>
        <a:p>
          <a:endParaRPr lang="en-US"/>
        </a:p>
      </dgm:t>
    </dgm:pt>
    <dgm:pt modelId="{97B56669-DA67-4FE3-BE32-68FD99F63CE5}">
      <dgm:prSet phldrT="[Text]" custT="1"/>
      <dgm:spPr/>
      <dgm:t>
        <a:bodyPr/>
        <a:lstStyle/>
        <a:p>
          <a:r>
            <a:rPr lang="en-US" sz="2400" dirty="0"/>
            <a:t>Contributed Scripts</a:t>
          </a:r>
        </a:p>
      </dgm:t>
    </dgm:pt>
    <dgm:pt modelId="{2B46376F-5738-4613-A6E0-02C8D0CD6489}" type="parTrans" cxnId="{41EFEEE5-770D-4B6F-94B5-9F58F33DFAED}">
      <dgm:prSet/>
      <dgm:spPr/>
      <dgm:t>
        <a:bodyPr/>
        <a:lstStyle/>
        <a:p>
          <a:endParaRPr lang="en-US"/>
        </a:p>
      </dgm:t>
    </dgm:pt>
    <dgm:pt modelId="{161C8122-3172-410D-868B-0BFC57BA7795}" type="sibTrans" cxnId="{41EFEEE5-770D-4B6F-94B5-9F58F33DFAED}">
      <dgm:prSet/>
      <dgm:spPr/>
      <dgm:t>
        <a:bodyPr/>
        <a:lstStyle/>
        <a:p>
          <a:endParaRPr lang="en-US"/>
        </a:p>
      </dgm:t>
    </dgm:pt>
    <dgm:pt modelId="{D17AA67C-C742-46C3-A3E1-D8BC23A2EEB3}">
      <dgm:prSet phldrT="[Text]" custT="1"/>
      <dgm:spPr/>
      <dgm:t>
        <a:bodyPr/>
        <a:lstStyle/>
        <a:p>
          <a:r>
            <a:rPr lang="en-US" sz="2400" dirty="0"/>
            <a:t>White Paper Script</a:t>
          </a:r>
        </a:p>
      </dgm:t>
    </dgm:pt>
    <dgm:pt modelId="{33331D0D-CFDF-47D3-BCE5-C7E0738E5422}" type="parTrans" cxnId="{135E4DFB-56E6-4B6F-9DC8-FA22DDE54E35}">
      <dgm:prSet/>
      <dgm:spPr/>
      <dgm:t>
        <a:bodyPr/>
        <a:lstStyle/>
        <a:p>
          <a:endParaRPr lang="en-US"/>
        </a:p>
      </dgm:t>
    </dgm:pt>
    <dgm:pt modelId="{776F12AA-B5F6-452B-934E-3D4DF5B7C18F}" type="sibTrans" cxnId="{135E4DFB-56E6-4B6F-9DC8-FA22DDE54E35}">
      <dgm:prSet/>
      <dgm:spPr/>
      <dgm:t>
        <a:bodyPr/>
        <a:lstStyle/>
        <a:p>
          <a:endParaRPr lang="en-US"/>
        </a:p>
      </dgm:t>
    </dgm:pt>
    <dgm:pt modelId="{4144EDF5-3334-49C2-9B19-3C6EE521AFFE}">
      <dgm:prSet phldrT="[Text]" custT="1"/>
      <dgm:spPr/>
      <dgm:t>
        <a:bodyPr/>
        <a:lstStyle/>
        <a:p>
          <a:r>
            <a:rPr lang="en-US" sz="2400" dirty="0"/>
            <a:t>Script Metada</a:t>
          </a:r>
        </a:p>
      </dgm:t>
    </dgm:pt>
    <dgm:pt modelId="{58A50AD8-665D-4697-B381-3B9CCD05E444}" type="parTrans" cxnId="{10487A11-DC54-409C-97B1-067C1EAA262C}">
      <dgm:prSet/>
      <dgm:spPr/>
      <dgm:t>
        <a:bodyPr/>
        <a:lstStyle/>
        <a:p>
          <a:endParaRPr lang="en-US"/>
        </a:p>
      </dgm:t>
    </dgm:pt>
    <dgm:pt modelId="{E23B10BB-880E-44C5-998D-3DDD044E6E29}" type="sibTrans" cxnId="{10487A11-DC54-409C-97B1-067C1EAA262C}">
      <dgm:prSet/>
      <dgm:spPr/>
      <dgm:t>
        <a:bodyPr/>
        <a:lstStyle/>
        <a:p>
          <a:endParaRPr lang="en-US"/>
        </a:p>
      </dgm:t>
    </dgm:pt>
    <dgm:pt modelId="{463FED40-9678-4BD5-9B57-EB3E0D788AB7}" type="pres">
      <dgm:prSet presAssocID="{25144EF4-3FFB-4476-8E7B-7A8D973E5D69}" presName="composite" presStyleCnt="0">
        <dgm:presLayoutVars>
          <dgm:chMax val="1"/>
          <dgm:dir/>
          <dgm:resizeHandles val="exact"/>
        </dgm:presLayoutVars>
      </dgm:prSet>
      <dgm:spPr/>
    </dgm:pt>
    <dgm:pt modelId="{2D5FBC9F-2484-4716-86DF-95ABCAC8F2D6}" type="pres">
      <dgm:prSet presAssocID="{25144EF4-3FFB-4476-8E7B-7A8D973E5D69}" presName="radial" presStyleCnt="0">
        <dgm:presLayoutVars>
          <dgm:animLvl val="ctr"/>
        </dgm:presLayoutVars>
      </dgm:prSet>
      <dgm:spPr/>
    </dgm:pt>
    <dgm:pt modelId="{DB158ED7-AC6B-473C-9D00-46D70BB5E10D}" type="pres">
      <dgm:prSet presAssocID="{0025C938-D849-4790-AC6A-9A5213FDD17A}" presName="centerShape" presStyleLbl="vennNode1" presStyleIdx="0" presStyleCnt="5" custLinFactNeighborX="3189" custLinFactNeighborY="-1131"/>
      <dgm:spPr/>
    </dgm:pt>
    <dgm:pt modelId="{32A93BB9-95F1-499D-B783-5A9B9815E4AB}" type="pres">
      <dgm:prSet presAssocID="{F4AF30A0-EA4D-4913-82C3-219D275DBD15}" presName="node" presStyleLbl="vennNode1" presStyleIdx="1" presStyleCnt="5" custRadScaleRad="99901" custRadScaleInc="81373">
        <dgm:presLayoutVars>
          <dgm:bulletEnabled val="1"/>
        </dgm:presLayoutVars>
      </dgm:prSet>
      <dgm:spPr/>
    </dgm:pt>
    <dgm:pt modelId="{79566AB6-2EDD-44A6-9AC6-35B66930D357}" type="pres">
      <dgm:prSet presAssocID="{97B56669-DA67-4FE3-BE32-68FD99F63CE5}" presName="node" presStyleLbl="vennNode1" presStyleIdx="2" presStyleCnt="5" custScaleX="149488" custRadScaleRad="101130" custRadScaleInc="35819">
        <dgm:presLayoutVars>
          <dgm:bulletEnabled val="1"/>
        </dgm:presLayoutVars>
      </dgm:prSet>
      <dgm:spPr/>
    </dgm:pt>
    <dgm:pt modelId="{46F08995-6D34-48E1-BCB3-4C45EF6CB7C4}" type="pres">
      <dgm:prSet presAssocID="{D17AA67C-C742-46C3-A3E1-D8BC23A2EEB3}" presName="node" presStyleLbl="vennNode1" presStyleIdx="3" presStyleCnt="5">
        <dgm:presLayoutVars>
          <dgm:bulletEnabled val="1"/>
        </dgm:presLayoutVars>
      </dgm:prSet>
      <dgm:spPr/>
    </dgm:pt>
    <dgm:pt modelId="{09158077-8157-46B9-8950-DF33255587AE}" type="pres">
      <dgm:prSet presAssocID="{4144EDF5-3334-49C2-9B19-3C6EE521AFFE}" presName="node" presStyleLbl="vennNode1" presStyleIdx="4" presStyleCnt="5" custRadScaleRad="102973" custRadScaleInc="-32314">
        <dgm:presLayoutVars>
          <dgm:bulletEnabled val="1"/>
        </dgm:presLayoutVars>
      </dgm:prSet>
      <dgm:spPr/>
    </dgm:pt>
  </dgm:ptLst>
  <dgm:cxnLst>
    <dgm:cxn modelId="{DA8D5C05-2C98-4EB0-8BEF-EF2FD1E85948}" type="presOf" srcId="{D17AA67C-C742-46C3-A3E1-D8BC23A2EEB3}" destId="{46F08995-6D34-48E1-BCB3-4C45EF6CB7C4}" srcOrd="0" destOrd="0" presId="urn:microsoft.com/office/officeart/2005/8/layout/radial3"/>
    <dgm:cxn modelId="{10487A11-DC54-409C-97B1-067C1EAA262C}" srcId="{0025C938-D849-4790-AC6A-9A5213FDD17A}" destId="{4144EDF5-3334-49C2-9B19-3C6EE521AFFE}" srcOrd="3" destOrd="0" parTransId="{58A50AD8-665D-4697-B381-3B9CCD05E444}" sibTransId="{E23B10BB-880E-44C5-998D-3DDD044E6E29}"/>
    <dgm:cxn modelId="{9ABC7418-5518-486A-96B0-3BA6A73F72CF}" srcId="{25144EF4-3FFB-4476-8E7B-7A8D973E5D69}" destId="{0025C938-D849-4790-AC6A-9A5213FDD17A}" srcOrd="0" destOrd="0" parTransId="{43680711-FA08-466B-BB8D-73B36AC8CD25}" sibTransId="{720FEC84-12CF-47F6-A388-36DB8B40E56F}"/>
    <dgm:cxn modelId="{FFB44C27-FCFC-4B61-88B8-CCDE8E93520F}" type="presOf" srcId="{F4AF30A0-EA4D-4913-82C3-219D275DBD15}" destId="{32A93BB9-95F1-499D-B783-5A9B9815E4AB}" srcOrd="0" destOrd="0" presId="urn:microsoft.com/office/officeart/2005/8/layout/radial3"/>
    <dgm:cxn modelId="{21C09866-C525-4DD9-8BB8-F73B67DA2B62}" type="presOf" srcId="{25144EF4-3FFB-4476-8E7B-7A8D973E5D69}" destId="{463FED40-9678-4BD5-9B57-EB3E0D788AB7}" srcOrd="0" destOrd="0" presId="urn:microsoft.com/office/officeart/2005/8/layout/radial3"/>
    <dgm:cxn modelId="{192D276F-A545-42B5-9855-21C3B40F1C93}" type="presOf" srcId="{4144EDF5-3334-49C2-9B19-3C6EE521AFFE}" destId="{09158077-8157-46B9-8950-DF33255587AE}" srcOrd="0" destOrd="0" presId="urn:microsoft.com/office/officeart/2005/8/layout/radial3"/>
    <dgm:cxn modelId="{290F3973-C123-40AE-86DC-D694542291B1}" type="presOf" srcId="{97B56669-DA67-4FE3-BE32-68FD99F63CE5}" destId="{79566AB6-2EDD-44A6-9AC6-35B66930D357}" srcOrd="0" destOrd="0" presId="urn:microsoft.com/office/officeart/2005/8/layout/radial3"/>
    <dgm:cxn modelId="{5CCB5B82-89E4-42C7-B197-01CB570BA660}" srcId="{0025C938-D849-4790-AC6A-9A5213FDD17A}" destId="{F4AF30A0-EA4D-4913-82C3-219D275DBD15}" srcOrd="0" destOrd="0" parTransId="{8E69880F-0069-4974-A573-AF3ADE49B15B}" sibTransId="{EB053083-AFDB-47E4-825F-F0DF206314DF}"/>
    <dgm:cxn modelId="{41EFEEE5-770D-4B6F-94B5-9F58F33DFAED}" srcId="{0025C938-D849-4790-AC6A-9A5213FDD17A}" destId="{97B56669-DA67-4FE3-BE32-68FD99F63CE5}" srcOrd="1" destOrd="0" parTransId="{2B46376F-5738-4613-A6E0-02C8D0CD6489}" sibTransId="{161C8122-3172-410D-868B-0BFC57BA7795}"/>
    <dgm:cxn modelId="{945A30F6-599D-459C-BB7B-E9B9AB92A6AD}" type="presOf" srcId="{0025C938-D849-4790-AC6A-9A5213FDD17A}" destId="{DB158ED7-AC6B-473C-9D00-46D70BB5E10D}" srcOrd="0" destOrd="0" presId="urn:microsoft.com/office/officeart/2005/8/layout/radial3"/>
    <dgm:cxn modelId="{135E4DFB-56E6-4B6F-9DC8-FA22DDE54E35}" srcId="{0025C938-D849-4790-AC6A-9A5213FDD17A}" destId="{D17AA67C-C742-46C3-A3E1-D8BC23A2EEB3}" srcOrd="2" destOrd="0" parTransId="{33331D0D-CFDF-47D3-BCE5-C7E0738E5422}" sibTransId="{776F12AA-B5F6-452B-934E-3D4DF5B7C18F}"/>
    <dgm:cxn modelId="{7D22A1EE-0813-4D8C-BB77-665BEB5FD8A7}" type="presParOf" srcId="{463FED40-9678-4BD5-9B57-EB3E0D788AB7}" destId="{2D5FBC9F-2484-4716-86DF-95ABCAC8F2D6}" srcOrd="0" destOrd="0" presId="urn:microsoft.com/office/officeart/2005/8/layout/radial3"/>
    <dgm:cxn modelId="{2D96AE37-A559-4777-A504-80C7498593EA}" type="presParOf" srcId="{2D5FBC9F-2484-4716-86DF-95ABCAC8F2D6}" destId="{DB158ED7-AC6B-473C-9D00-46D70BB5E10D}" srcOrd="0" destOrd="0" presId="urn:microsoft.com/office/officeart/2005/8/layout/radial3"/>
    <dgm:cxn modelId="{E33487E8-1DBC-4C49-9A8F-39964112A504}" type="presParOf" srcId="{2D5FBC9F-2484-4716-86DF-95ABCAC8F2D6}" destId="{32A93BB9-95F1-499D-B783-5A9B9815E4AB}" srcOrd="1" destOrd="0" presId="urn:microsoft.com/office/officeart/2005/8/layout/radial3"/>
    <dgm:cxn modelId="{7E7029FB-231C-4CD2-B351-998A0C1B34CA}" type="presParOf" srcId="{2D5FBC9F-2484-4716-86DF-95ABCAC8F2D6}" destId="{79566AB6-2EDD-44A6-9AC6-35B66930D357}" srcOrd="2" destOrd="0" presId="urn:microsoft.com/office/officeart/2005/8/layout/radial3"/>
    <dgm:cxn modelId="{DAB8C60F-990A-48F4-BE24-7E0E8AA63133}" type="presParOf" srcId="{2D5FBC9F-2484-4716-86DF-95ABCAC8F2D6}" destId="{46F08995-6D34-48E1-BCB3-4C45EF6CB7C4}" srcOrd="3" destOrd="0" presId="urn:microsoft.com/office/officeart/2005/8/layout/radial3"/>
    <dgm:cxn modelId="{2F10F807-9ADB-4F6A-926B-758984D9233A}" type="presParOf" srcId="{2D5FBC9F-2484-4716-86DF-95ABCAC8F2D6}" destId="{09158077-8157-46B9-8950-DF33255587AE}" srcOrd="4"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F9224D-1A71-4B19-AAED-8BAF5B340B2A}"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US"/>
        </a:p>
      </dgm:t>
    </dgm:pt>
    <dgm:pt modelId="{919A73C4-2EBD-4221-8F84-031CCEDEEED5}">
      <dgm:prSet phldrT="[Text]" custT="1"/>
      <dgm:spPr/>
      <dgm:t>
        <a:bodyPr/>
        <a:lstStyle/>
        <a:p>
          <a:r>
            <a:rPr lang="en-US" sz="2100" dirty="0">
              <a:solidFill>
                <a:schemeClr val="tx1">
                  <a:lumMod val="85000"/>
                  <a:lumOff val="15000"/>
                </a:schemeClr>
              </a:solidFill>
            </a:rPr>
            <a:t>Method for Creating Test Data</a:t>
          </a:r>
        </a:p>
      </dgm:t>
    </dgm:pt>
    <dgm:pt modelId="{042702AF-B3C0-419D-932C-600930B24A52}" type="parTrans" cxnId="{FFCECEF2-CA56-4562-821D-6D11908A56A6}">
      <dgm:prSet/>
      <dgm:spPr/>
      <dgm:t>
        <a:bodyPr/>
        <a:lstStyle/>
        <a:p>
          <a:endParaRPr lang="en-US"/>
        </a:p>
      </dgm:t>
    </dgm:pt>
    <dgm:pt modelId="{5CAC9676-1993-4B3B-8F0D-A8E8C27EF87C}" type="sibTrans" cxnId="{FFCECEF2-CA56-4562-821D-6D11908A56A6}">
      <dgm:prSet/>
      <dgm:spPr/>
      <dgm:t>
        <a:bodyPr/>
        <a:lstStyle/>
        <a:p>
          <a:endParaRPr lang="en-US"/>
        </a:p>
      </dgm:t>
    </dgm:pt>
    <dgm:pt modelId="{2C6FCB0E-70AE-46DA-86AF-FAC4D1440139}">
      <dgm:prSet phldrT="[Text]" custT="1"/>
      <dgm:spPr/>
      <dgm:t>
        <a:bodyPr/>
        <a:lstStyle/>
        <a:p>
          <a:r>
            <a:rPr lang="en-US" sz="2100" dirty="0">
              <a:solidFill>
                <a:schemeClr val="tx1">
                  <a:lumMod val="85000"/>
                  <a:lumOff val="15000"/>
                </a:schemeClr>
              </a:solidFill>
            </a:rPr>
            <a:t>ADaM Pilot Data Updated</a:t>
          </a:r>
        </a:p>
      </dgm:t>
    </dgm:pt>
    <dgm:pt modelId="{B9AE935D-354F-4AE1-9A24-B502DB28BA61}" type="parTrans" cxnId="{4E583BD6-E6CC-4C25-BF05-4B09EAA87AAC}">
      <dgm:prSet/>
      <dgm:spPr/>
      <dgm:t>
        <a:bodyPr/>
        <a:lstStyle/>
        <a:p>
          <a:endParaRPr lang="en-US"/>
        </a:p>
      </dgm:t>
    </dgm:pt>
    <dgm:pt modelId="{2CB7976B-D29F-4299-8963-E1CD92A0DC62}" type="sibTrans" cxnId="{4E583BD6-E6CC-4C25-BF05-4B09EAA87AAC}">
      <dgm:prSet/>
      <dgm:spPr/>
      <dgm:t>
        <a:bodyPr/>
        <a:lstStyle/>
        <a:p>
          <a:endParaRPr lang="en-US"/>
        </a:p>
      </dgm:t>
    </dgm:pt>
    <dgm:pt modelId="{42341D2B-40F9-4AAA-B2DE-A32751B54DBC}">
      <dgm:prSet phldrT="[Text]"/>
      <dgm:spPr/>
      <dgm:t>
        <a:bodyPr/>
        <a:lstStyle/>
        <a:p>
          <a:r>
            <a:rPr lang="en-US" dirty="0"/>
            <a:t>Test Data Factory</a:t>
          </a:r>
        </a:p>
      </dgm:t>
    </dgm:pt>
    <dgm:pt modelId="{81B2F961-DA35-4150-9EF3-DA5CC60C7721}" type="parTrans" cxnId="{5F1912FE-34B9-4260-8C99-9D8B09D5D99C}">
      <dgm:prSet/>
      <dgm:spPr/>
      <dgm:t>
        <a:bodyPr/>
        <a:lstStyle/>
        <a:p>
          <a:endParaRPr lang="en-US"/>
        </a:p>
      </dgm:t>
    </dgm:pt>
    <dgm:pt modelId="{0CE60875-FEF9-4521-BDC6-5DE705F34AC5}" type="sibTrans" cxnId="{5F1912FE-34B9-4260-8C99-9D8B09D5D99C}">
      <dgm:prSet/>
      <dgm:spPr/>
      <dgm:t>
        <a:bodyPr/>
        <a:lstStyle/>
        <a:p>
          <a:endParaRPr lang="en-US"/>
        </a:p>
      </dgm:t>
    </dgm:pt>
    <dgm:pt modelId="{1BDD4BEA-BF8F-4BEF-8B98-91D6C34F005A}">
      <dgm:prSet phldrT="[Text]" custT="1"/>
      <dgm:spPr/>
      <dgm:t>
        <a:bodyPr/>
        <a:lstStyle/>
        <a:p>
          <a:r>
            <a:rPr lang="en-US" sz="2100" dirty="0">
              <a:solidFill>
                <a:schemeClr val="tx1">
                  <a:lumMod val="85000"/>
                  <a:lumOff val="15000"/>
                </a:schemeClr>
              </a:solidFill>
            </a:rPr>
            <a:t>SDTM Pilot Data Updated</a:t>
          </a:r>
        </a:p>
      </dgm:t>
    </dgm:pt>
    <dgm:pt modelId="{A35F1E55-01D4-47AA-9689-C8440D563DE9}" type="sibTrans" cxnId="{D6872E9A-80E7-4A12-AAD4-EBBDB6E23DB2}">
      <dgm:prSet/>
      <dgm:spPr/>
      <dgm:t>
        <a:bodyPr/>
        <a:lstStyle/>
        <a:p>
          <a:endParaRPr lang="en-US"/>
        </a:p>
      </dgm:t>
    </dgm:pt>
    <dgm:pt modelId="{CF4A790C-697C-4901-B998-1148912E9943}" type="parTrans" cxnId="{D6872E9A-80E7-4A12-AAD4-EBBDB6E23DB2}">
      <dgm:prSet/>
      <dgm:spPr/>
      <dgm:t>
        <a:bodyPr/>
        <a:lstStyle/>
        <a:p>
          <a:endParaRPr lang="en-US"/>
        </a:p>
      </dgm:t>
    </dgm:pt>
    <dgm:pt modelId="{2DA51701-4454-43D5-8011-4FCD8589CC85}" type="pres">
      <dgm:prSet presAssocID="{96F9224D-1A71-4B19-AAED-8BAF5B340B2A}" presName="Name0" presStyleCnt="0">
        <dgm:presLayoutVars>
          <dgm:chMax val="4"/>
          <dgm:resizeHandles val="exact"/>
        </dgm:presLayoutVars>
      </dgm:prSet>
      <dgm:spPr/>
    </dgm:pt>
    <dgm:pt modelId="{28BBB658-35D6-403E-B968-52868E5B97FF}" type="pres">
      <dgm:prSet presAssocID="{96F9224D-1A71-4B19-AAED-8BAF5B340B2A}" presName="ellipse" presStyleLbl="trBgShp" presStyleIdx="0" presStyleCnt="1"/>
      <dgm:spPr/>
    </dgm:pt>
    <dgm:pt modelId="{30B06B1B-6906-49BB-9F11-7ED5AE83A874}" type="pres">
      <dgm:prSet presAssocID="{96F9224D-1A71-4B19-AAED-8BAF5B340B2A}" presName="arrow1" presStyleLbl="fgShp" presStyleIdx="0" presStyleCnt="1"/>
      <dgm:spPr/>
    </dgm:pt>
    <dgm:pt modelId="{A869B911-2AB2-40EE-A3E8-342E40277615}" type="pres">
      <dgm:prSet presAssocID="{96F9224D-1A71-4B19-AAED-8BAF5B340B2A}" presName="rectangle" presStyleLbl="revTx" presStyleIdx="0" presStyleCnt="1">
        <dgm:presLayoutVars>
          <dgm:bulletEnabled val="1"/>
        </dgm:presLayoutVars>
      </dgm:prSet>
      <dgm:spPr/>
    </dgm:pt>
    <dgm:pt modelId="{25796047-B83C-45E5-848B-FA28CA0D5E69}" type="pres">
      <dgm:prSet presAssocID="{1BDD4BEA-BF8F-4BEF-8B98-91D6C34F005A}" presName="item1" presStyleLbl="node1" presStyleIdx="0" presStyleCnt="3">
        <dgm:presLayoutVars>
          <dgm:bulletEnabled val="1"/>
        </dgm:presLayoutVars>
      </dgm:prSet>
      <dgm:spPr/>
    </dgm:pt>
    <dgm:pt modelId="{156E6ACA-12B1-4203-8B4B-9C1152F1C99D}" type="pres">
      <dgm:prSet presAssocID="{2C6FCB0E-70AE-46DA-86AF-FAC4D1440139}" presName="item2" presStyleLbl="node1" presStyleIdx="1" presStyleCnt="3">
        <dgm:presLayoutVars>
          <dgm:bulletEnabled val="1"/>
        </dgm:presLayoutVars>
      </dgm:prSet>
      <dgm:spPr/>
    </dgm:pt>
    <dgm:pt modelId="{E69F4C51-B155-417F-B42B-9CF6D8C0A9B0}" type="pres">
      <dgm:prSet presAssocID="{42341D2B-40F9-4AAA-B2DE-A32751B54DBC}" presName="item3" presStyleLbl="node1" presStyleIdx="2" presStyleCnt="3">
        <dgm:presLayoutVars>
          <dgm:bulletEnabled val="1"/>
        </dgm:presLayoutVars>
      </dgm:prSet>
      <dgm:spPr/>
    </dgm:pt>
    <dgm:pt modelId="{EACA2E4B-D728-465F-83D4-0A316AE0D043}" type="pres">
      <dgm:prSet presAssocID="{96F9224D-1A71-4B19-AAED-8BAF5B340B2A}" presName="funnel" presStyleLbl="trAlignAcc1" presStyleIdx="0" presStyleCnt="1"/>
      <dgm:spPr/>
    </dgm:pt>
  </dgm:ptLst>
  <dgm:cxnLst>
    <dgm:cxn modelId="{9243F465-DB5C-47D3-B8D3-434CF8E205B0}" type="presOf" srcId="{2C6FCB0E-70AE-46DA-86AF-FAC4D1440139}" destId="{25796047-B83C-45E5-848B-FA28CA0D5E69}" srcOrd="0" destOrd="0" presId="urn:microsoft.com/office/officeart/2005/8/layout/funnel1"/>
    <dgm:cxn modelId="{F4DE1C59-B8FE-4ED2-979B-A425C904EDDA}" type="presOf" srcId="{96F9224D-1A71-4B19-AAED-8BAF5B340B2A}" destId="{2DA51701-4454-43D5-8011-4FCD8589CC85}" srcOrd="0" destOrd="0" presId="urn:microsoft.com/office/officeart/2005/8/layout/funnel1"/>
    <dgm:cxn modelId="{D6872E9A-80E7-4A12-AAD4-EBBDB6E23DB2}" srcId="{96F9224D-1A71-4B19-AAED-8BAF5B340B2A}" destId="{1BDD4BEA-BF8F-4BEF-8B98-91D6C34F005A}" srcOrd="1" destOrd="0" parTransId="{CF4A790C-697C-4901-B998-1148912E9943}" sibTransId="{A35F1E55-01D4-47AA-9689-C8440D563DE9}"/>
    <dgm:cxn modelId="{7557589D-A6BB-4D0B-8CC3-4CBF3BFC6D0E}" type="presOf" srcId="{1BDD4BEA-BF8F-4BEF-8B98-91D6C34F005A}" destId="{156E6ACA-12B1-4203-8B4B-9C1152F1C99D}" srcOrd="0" destOrd="0" presId="urn:microsoft.com/office/officeart/2005/8/layout/funnel1"/>
    <dgm:cxn modelId="{4E583BD6-E6CC-4C25-BF05-4B09EAA87AAC}" srcId="{96F9224D-1A71-4B19-AAED-8BAF5B340B2A}" destId="{2C6FCB0E-70AE-46DA-86AF-FAC4D1440139}" srcOrd="2" destOrd="0" parTransId="{B9AE935D-354F-4AE1-9A24-B502DB28BA61}" sibTransId="{2CB7976B-D29F-4299-8963-E1CD92A0DC62}"/>
    <dgm:cxn modelId="{FBE167DA-E12A-47D0-88C3-592685BB21C9}" type="presOf" srcId="{919A73C4-2EBD-4221-8F84-031CCEDEEED5}" destId="{E69F4C51-B155-417F-B42B-9CF6D8C0A9B0}" srcOrd="0" destOrd="0" presId="urn:microsoft.com/office/officeart/2005/8/layout/funnel1"/>
    <dgm:cxn modelId="{D0AE28E8-C9F0-4DB4-9516-680BBA6BFC47}" type="presOf" srcId="{42341D2B-40F9-4AAA-B2DE-A32751B54DBC}" destId="{A869B911-2AB2-40EE-A3E8-342E40277615}" srcOrd="0" destOrd="0" presId="urn:microsoft.com/office/officeart/2005/8/layout/funnel1"/>
    <dgm:cxn modelId="{FFCECEF2-CA56-4562-821D-6D11908A56A6}" srcId="{96F9224D-1A71-4B19-AAED-8BAF5B340B2A}" destId="{919A73C4-2EBD-4221-8F84-031CCEDEEED5}" srcOrd="0" destOrd="0" parTransId="{042702AF-B3C0-419D-932C-600930B24A52}" sibTransId="{5CAC9676-1993-4B3B-8F0D-A8E8C27EF87C}"/>
    <dgm:cxn modelId="{5F1912FE-34B9-4260-8C99-9D8B09D5D99C}" srcId="{96F9224D-1A71-4B19-AAED-8BAF5B340B2A}" destId="{42341D2B-40F9-4AAA-B2DE-A32751B54DBC}" srcOrd="3" destOrd="0" parTransId="{81B2F961-DA35-4150-9EF3-DA5CC60C7721}" sibTransId="{0CE60875-FEF9-4521-BDC6-5DE705F34AC5}"/>
    <dgm:cxn modelId="{33767B54-8D5D-4FAD-B7FE-715EBC121460}" type="presParOf" srcId="{2DA51701-4454-43D5-8011-4FCD8589CC85}" destId="{28BBB658-35D6-403E-B968-52868E5B97FF}" srcOrd="0" destOrd="0" presId="urn:microsoft.com/office/officeart/2005/8/layout/funnel1"/>
    <dgm:cxn modelId="{6C9898A3-B24F-40CC-A0D1-9238142B5D78}" type="presParOf" srcId="{2DA51701-4454-43D5-8011-4FCD8589CC85}" destId="{30B06B1B-6906-49BB-9F11-7ED5AE83A874}" srcOrd="1" destOrd="0" presId="urn:microsoft.com/office/officeart/2005/8/layout/funnel1"/>
    <dgm:cxn modelId="{2863DAF7-6BE4-42A6-B39C-46FAA2ADCDA8}" type="presParOf" srcId="{2DA51701-4454-43D5-8011-4FCD8589CC85}" destId="{A869B911-2AB2-40EE-A3E8-342E40277615}" srcOrd="2" destOrd="0" presId="urn:microsoft.com/office/officeart/2005/8/layout/funnel1"/>
    <dgm:cxn modelId="{8D243ED8-731F-42F0-BE69-0DCBB70806E1}" type="presParOf" srcId="{2DA51701-4454-43D5-8011-4FCD8589CC85}" destId="{25796047-B83C-45E5-848B-FA28CA0D5E69}" srcOrd="3" destOrd="0" presId="urn:microsoft.com/office/officeart/2005/8/layout/funnel1"/>
    <dgm:cxn modelId="{C5A67302-253A-4997-A1AF-BC9B62B9990E}" type="presParOf" srcId="{2DA51701-4454-43D5-8011-4FCD8589CC85}" destId="{156E6ACA-12B1-4203-8B4B-9C1152F1C99D}" srcOrd="4" destOrd="0" presId="urn:microsoft.com/office/officeart/2005/8/layout/funnel1"/>
    <dgm:cxn modelId="{89A9D086-5CF2-4FD6-B24F-44709F9C3AF0}" type="presParOf" srcId="{2DA51701-4454-43D5-8011-4FCD8589CC85}" destId="{E69F4C51-B155-417F-B42B-9CF6D8C0A9B0}" srcOrd="5" destOrd="0" presId="urn:microsoft.com/office/officeart/2005/8/layout/funnel1"/>
    <dgm:cxn modelId="{A09C2DB9-50DD-4166-AB8E-6CFC8B180BB1}" type="presParOf" srcId="{2DA51701-4454-43D5-8011-4FCD8589CC85}" destId="{EACA2E4B-D728-465F-83D4-0A316AE0D04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4C391A-DF58-468D-A015-5453EF124804}" type="doc">
      <dgm:prSet loTypeId="urn:microsoft.com/office/officeart/2005/8/layout/hList9" loCatId="list" qsTypeId="urn:microsoft.com/office/officeart/2005/8/quickstyle/simple1" qsCatId="simple" csTypeId="urn:microsoft.com/office/officeart/2005/8/colors/accent1_2" csCatId="accent1" phldr="1"/>
      <dgm:spPr/>
    </dgm:pt>
    <dgm:pt modelId="{EB5514C3-4369-4C55-BE88-050CD40D3B76}">
      <dgm:prSet phldrT="[Text]" custT="1"/>
      <dgm:spPr/>
      <dgm:t>
        <a:bodyPr/>
        <a:lstStyle/>
        <a:p>
          <a:r>
            <a:rPr lang="en-US" sz="2000" dirty="0"/>
            <a:t>Safety Analytics Education</a:t>
          </a:r>
        </a:p>
      </dgm:t>
    </dgm:pt>
    <dgm:pt modelId="{0CF9F2D1-076B-4798-8D9D-2AA78DBEA921}" type="parTrans" cxnId="{62672559-1786-4BE0-8F39-E050F5923EA2}">
      <dgm:prSet/>
      <dgm:spPr/>
      <dgm:t>
        <a:bodyPr/>
        <a:lstStyle/>
        <a:p>
          <a:endParaRPr lang="en-US"/>
        </a:p>
      </dgm:t>
    </dgm:pt>
    <dgm:pt modelId="{C634BF77-FCAB-4594-9FF7-F5CD855AA4FF}" type="sibTrans" cxnId="{62672559-1786-4BE0-8F39-E050F5923EA2}">
      <dgm:prSet/>
      <dgm:spPr/>
      <dgm:t>
        <a:bodyPr/>
        <a:lstStyle/>
        <a:p>
          <a:endParaRPr lang="en-US"/>
        </a:p>
      </dgm:t>
    </dgm:pt>
    <dgm:pt modelId="{F4710CE7-C96F-4345-9AF2-E6B141688539}">
      <dgm:prSet phldrT="[Text]" custT="1"/>
      <dgm:spPr/>
      <dgm:t>
        <a:bodyPr/>
        <a:lstStyle/>
        <a:p>
          <a:r>
            <a:rPr lang="en-US" sz="1800" dirty="0"/>
            <a:t>Presentations, Posters, Wiki, PHUSETube, Tweet</a:t>
          </a:r>
        </a:p>
      </dgm:t>
    </dgm:pt>
    <dgm:pt modelId="{DD5997F1-6BB5-48A1-9A12-57BC150FC499}" type="parTrans" cxnId="{4EACFFA6-0F0B-4D17-AA9A-13132B74977B}">
      <dgm:prSet/>
      <dgm:spPr/>
      <dgm:t>
        <a:bodyPr/>
        <a:lstStyle/>
        <a:p>
          <a:endParaRPr lang="en-US"/>
        </a:p>
      </dgm:t>
    </dgm:pt>
    <dgm:pt modelId="{17CB5FBF-0E71-4CC8-94CB-592D84873CA8}" type="sibTrans" cxnId="{4EACFFA6-0F0B-4D17-AA9A-13132B74977B}">
      <dgm:prSet/>
      <dgm:spPr/>
      <dgm:t>
        <a:bodyPr/>
        <a:lstStyle/>
        <a:p>
          <a:endParaRPr lang="en-US"/>
        </a:p>
      </dgm:t>
    </dgm:pt>
    <dgm:pt modelId="{70DD6215-D6B0-45A4-8549-6409CEEC5493}" type="pres">
      <dgm:prSet presAssocID="{0B4C391A-DF58-468D-A015-5453EF124804}" presName="list" presStyleCnt="0">
        <dgm:presLayoutVars>
          <dgm:dir/>
          <dgm:animLvl val="lvl"/>
        </dgm:presLayoutVars>
      </dgm:prSet>
      <dgm:spPr/>
    </dgm:pt>
    <dgm:pt modelId="{93C20728-9F1F-4AC3-AAD6-CC1794A1A588}" type="pres">
      <dgm:prSet presAssocID="{EB5514C3-4369-4C55-BE88-050CD40D3B76}" presName="posSpace" presStyleCnt="0"/>
      <dgm:spPr/>
    </dgm:pt>
    <dgm:pt modelId="{A0CA0EDC-A287-4B52-8139-240F1E484E5E}" type="pres">
      <dgm:prSet presAssocID="{EB5514C3-4369-4C55-BE88-050CD40D3B76}" presName="vertFlow" presStyleCnt="0"/>
      <dgm:spPr/>
    </dgm:pt>
    <dgm:pt modelId="{0055B3B9-DAFE-4911-A6B3-FB02973E01CB}" type="pres">
      <dgm:prSet presAssocID="{EB5514C3-4369-4C55-BE88-050CD40D3B76}" presName="topSpace" presStyleCnt="0"/>
      <dgm:spPr/>
    </dgm:pt>
    <dgm:pt modelId="{44EA84F2-5A51-4A6F-AD24-5979EAE71A2A}" type="pres">
      <dgm:prSet presAssocID="{EB5514C3-4369-4C55-BE88-050CD40D3B76}" presName="firstComp" presStyleCnt="0"/>
      <dgm:spPr/>
    </dgm:pt>
    <dgm:pt modelId="{3688D1B0-7F9D-48B6-A84A-EFB0BF128118}" type="pres">
      <dgm:prSet presAssocID="{EB5514C3-4369-4C55-BE88-050CD40D3B76}" presName="firstChild" presStyleLbl="bgAccFollowNode1" presStyleIdx="0" presStyleCnt="2"/>
      <dgm:spPr/>
    </dgm:pt>
    <dgm:pt modelId="{41E66426-52DB-442B-8CE7-3854A5E65137}" type="pres">
      <dgm:prSet presAssocID="{EB5514C3-4369-4C55-BE88-050CD40D3B76}" presName="firstChildTx" presStyleLbl="bgAccFollowNode1" presStyleIdx="0" presStyleCnt="2">
        <dgm:presLayoutVars>
          <dgm:bulletEnabled val="1"/>
        </dgm:presLayoutVars>
      </dgm:prSet>
      <dgm:spPr/>
    </dgm:pt>
    <dgm:pt modelId="{61BDD2C7-7CEB-4AEB-9EF6-A617D62990C1}" type="pres">
      <dgm:prSet presAssocID="{EB5514C3-4369-4C55-BE88-050CD40D3B76}" presName="negSpace" presStyleCnt="0"/>
      <dgm:spPr/>
    </dgm:pt>
    <dgm:pt modelId="{CE6F3DB6-78B4-4CBC-8FC3-4D3C89F9DF57}" type="pres">
      <dgm:prSet presAssocID="{EB5514C3-4369-4C55-BE88-050CD40D3B76}" presName="circle" presStyleLbl="node1" presStyleIdx="0" presStyleCnt="2" custLinFactNeighborX="4679" custLinFactNeighborY="-5145"/>
      <dgm:spPr/>
    </dgm:pt>
    <dgm:pt modelId="{695359E3-1E06-4684-B72A-99F2F13353CA}" type="pres">
      <dgm:prSet presAssocID="{C634BF77-FCAB-4594-9FF7-F5CD855AA4FF}" presName="transSpace" presStyleCnt="0"/>
      <dgm:spPr/>
    </dgm:pt>
    <dgm:pt modelId="{63E30095-3749-42FB-9830-DA4618DC37D9}" type="pres">
      <dgm:prSet presAssocID="{F4710CE7-C96F-4345-9AF2-E6B141688539}" presName="posSpace" presStyleCnt="0"/>
      <dgm:spPr/>
    </dgm:pt>
    <dgm:pt modelId="{32E47A7E-08EE-4586-9E88-63A6162A62B5}" type="pres">
      <dgm:prSet presAssocID="{F4710CE7-C96F-4345-9AF2-E6B141688539}" presName="vertFlow" presStyleCnt="0"/>
      <dgm:spPr/>
    </dgm:pt>
    <dgm:pt modelId="{40373666-821A-491F-945C-BB2C743F83B5}" type="pres">
      <dgm:prSet presAssocID="{F4710CE7-C96F-4345-9AF2-E6B141688539}" presName="topSpace" presStyleCnt="0"/>
      <dgm:spPr/>
    </dgm:pt>
    <dgm:pt modelId="{DA8D8314-818E-4F9A-96E5-9E7AE7BE715E}" type="pres">
      <dgm:prSet presAssocID="{F4710CE7-C96F-4345-9AF2-E6B141688539}" presName="firstComp" presStyleCnt="0"/>
      <dgm:spPr/>
    </dgm:pt>
    <dgm:pt modelId="{AE0054B9-97F7-4971-B789-AC47F90173E3}" type="pres">
      <dgm:prSet presAssocID="{F4710CE7-C96F-4345-9AF2-E6B141688539}" presName="firstChild" presStyleLbl="bgAccFollowNode1" presStyleIdx="1" presStyleCnt="2"/>
      <dgm:spPr/>
    </dgm:pt>
    <dgm:pt modelId="{F0A6CA80-3B7F-4B06-A647-0C705E4C33B6}" type="pres">
      <dgm:prSet presAssocID="{F4710CE7-C96F-4345-9AF2-E6B141688539}" presName="firstChildTx" presStyleLbl="bgAccFollowNode1" presStyleIdx="1" presStyleCnt="2">
        <dgm:presLayoutVars>
          <dgm:bulletEnabled val="1"/>
        </dgm:presLayoutVars>
      </dgm:prSet>
      <dgm:spPr/>
    </dgm:pt>
    <dgm:pt modelId="{56E998A0-F76A-4952-A68D-FF1C985C5674}" type="pres">
      <dgm:prSet presAssocID="{F4710CE7-C96F-4345-9AF2-E6B141688539}" presName="negSpace" presStyleCnt="0"/>
      <dgm:spPr/>
    </dgm:pt>
    <dgm:pt modelId="{DDFDE88F-7DCC-4BF5-915A-4041043BB6CF}" type="pres">
      <dgm:prSet presAssocID="{F4710CE7-C96F-4345-9AF2-E6B141688539}" presName="circle" presStyleLbl="node1" presStyleIdx="1" presStyleCnt="2" custScaleX="120000" custScaleY="118155" custLinFactNeighborX="1421" custLinFactNeighborY="-16916"/>
      <dgm:spPr/>
    </dgm:pt>
  </dgm:ptLst>
  <dgm:cxnLst>
    <dgm:cxn modelId="{9A052121-610E-426F-A9C1-61DC65BDB859}" type="presOf" srcId="{F4710CE7-C96F-4345-9AF2-E6B141688539}" destId="{DDFDE88F-7DCC-4BF5-915A-4041043BB6CF}" srcOrd="0" destOrd="0" presId="urn:microsoft.com/office/officeart/2005/8/layout/hList9"/>
    <dgm:cxn modelId="{62672559-1786-4BE0-8F39-E050F5923EA2}" srcId="{0B4C391A-DF58-468D-A015-5453EF124804}" destId="{EB5514C3-4369-4C55-BE88-050CD40D3B76}" srcOrd="0" destOrd="0" parTransId="{0CF9F2D1-076B-4798-8D9D-2AA78DBEA921}" sibTransId="{C634BF77-FCAB-4594-9FF7-F5CD855AA4FF}"/>
    <dgm:cxn modelId="{8EF47DA0-3423-49CA-8FDF-639FCCCB4025}" type="presOf" srcId="{0B4C391A-DF58-468D-A015-5453EF124804}" destId="{70DD6215-D6B0-45A4-8549-6409CEEC5493}" srcOrd="0" destOrd="0" presId="urn:microsoft.com/office/officeart/2005/8/layout/hList9"/>
    <dgm:cxn modelId="{4EACFFA6-0F0B-4D17-AA9A-13132B74977B}" srcId="{0B4C391A-DF58-468D-A015-5453EF124804}" destId="{F4710CE7-C96F-4345-9AF2-E6B141688539}" srcOrd="1" destOrd="0" parTransId="{DD5997F1-6BB5-48A1-9A12-57BC150FC499}" sibTransId="{17CB5FBF-0E71-4CC8-94CB-592D84873CA8}"/>
    <dgm:cxn modelId="{6B991FBA-10B0-45FC-A189-C652B6146F02}" type="presOf" srcId="{EB5514C3-4369-4C55-BE88-050CD40D3B76}" destId="{CE6F3DB6-78B4-4CBC-8FC3-4D3C89F9DF57}" srcOrd="0" destOrd="0" presId="urn:microsoft.com/office/officeart/2005/8/layout/hList9"/>
    <dgm:cxn modelId="{09CBDA9B-A3F3-4989-9B0F-AAE13469EF13}" type="presParOf" srcId="{70DD6215-D6B0-45A4-8549-6409CEEC5493}" destId="{93C20728-9F1F-4AC3-AAD6-CC1794A1A588}" srcOrd="0" destOrd="0" presId="urn:microsoft.com/office/officeart/2005/8/layout/hList9"/>
    <dgm:cxn modelId="{C9EB902A-AA97-4B90-935F-DAC6D2E22269}" type="presParOf" srcId="{70DD6215-D6B0-45A4-8549-6409CEEC5493}" destId="{A0CA0EDC-A287-4B52-8139-240F1E484E5E}" srcOrd="1" destOrd="0" presId="urn:microsoft.com/office/officeart/2005/8/layout/hList9"/>
    <dgm:cxn modelId="{05F66040-699B-4968-A916-5FF9FDBD4678}" type="presParOf" srcId="{A0CA0EDC-A287-4B52-8139-240F1E484E5E}" destId="{0055B3B9-DAFE-4911-A6B3-FB02973E01CB}" srcOrd="0" destOrd="0" presId="urn:microsoft.com/office/officeart/2005/8/layout/hList9"/>
    <dgm:cxn modelId="{C5F039CE-C26A-4467-A397-E362AB7B15B7}" type="presParOf" srcId="{A0CA0EDC-A287-4B52-8139-240F1E484E5E}" destId="{44EA84F2-5A51-4A6F-AD24-5979EAE71A2A}" srcOrd="1" destOrd="0" presId="urn:microsoft.com/office/officeart/2005/8/layout/hList9"/>
    <dgm:cxn modelId="{EBE4B823-D6FC-4BE8-B673-F89632081100}" type="presParOf" srcId="{44EA84F2-5A51-4A6F-AD24-5979EAE71A2A}" destId="{3688D1B0-7F9D-48B6-A84A-EFB0BF128118}" srcOrd="0" destOrd="0" presId="urn:microsoft.com/office/officeart/2005/8/layout/hList9"/>
    <dgm:cxn modelId="{F3E7CBF6-13A5-4E64-AE21-15F462F087F8}" type="presParOf" srcId="{44EA84F2-5A51-4A6F-AD24-5979EAE71A2A}" destId="{41E66426-52DB-442B-8CE7-3854A5E65137}" srcOrd="1" destOrd="0" presId="urn:microsoft.com/office/officeart/2005/8/layout/hList9"/>
    <dgm:cxn modelId="{EF345D12-77E6-496E-8179-3F85C208804C}" type="presParOf" srcId="{70DD6215-D6B0-45A4-8549-6409CEEC5493}" destId="{61BDD2C7-7CEB-4AEB-9EF6-A617D62990C1}" srcOrd="2" destOrd="0" presId="urn:microsoft.com/office/officeart/2005/8/layout/hList9"/>
    <dgm:cxn modelId="{6E812E06-EDA6-4A49-8B80-18091D33182C}" type="presParOf" srcId="{70DD6215-D6B0-45A4-8549-6409CEEC5493}" destId="{CE6F3DB6-78B4-4CBC-8FC3-4D3C89F9DF57}" srcOrd="3" destOrd="0" presId="urn:microsoft.com/office/officeart/2005/8/layout/hList9"/>
    <dgm:cxn modelId="{4DB2CAB4-FD11-4F64-80D9-40CEF9432BF4}" type="presParOf" srcId="{70DD6215-D6B0-45A4-8549-6409CEEC5493}" destId="{695359E3-1E06-4684-B72A-99F2F13353CA}" srcOrd="4" destOrd="0" presId="urn:microsoft.com/office/officeart/2005/8/layout/hList9"/>
    <dgm:cxn modelId="{5A905D80-4A4A-42CB-8D20-CDB7C1E056BE}" type="presParOf" srcId="{70DD6215-D6B0-45A4-8549-6409CEEC5493}" destId="{63E30095-3749-42FB-9830-DA4618DC37D9}" srcOrd="5" destOrd="0" presId="urn:microsoft.com/office/officeart/2005/8/layout/hList9"/>
    <dgm:cxn modelId="{73ADC649-FCE4-449C-8F5B-0C50B394E070}" type="presParOf" srcId="{70DD6215-D6B0-45A4-8549-6409CEEC5493}" destId="{32E47A7E-08EE-4586-9E88-63A6162A62B5}" srcOrd="6" destOrd="0" presId="urn:microsoft.com/office/officeart/2005/8/layout/hList9"/>
    <dgm:cxn modelId="{08043F76-5E21-41EE-B61F-7E6D7C8AF75F}" type="presParOf" srcId="{32E47A7E-08EE-4586-9E88-63A6162A62B5}" destId="{40373666-821A-491F-945C-BB2C743F83B5}" srcOrd="0" destOrd="0" presId="urn:microsoft.com/office/officeart/2005/8/layout/hList9"/>
    <dgm:cxn modelId="{A593CF09-93D6-457A-9252-3E861F711A29}" type="presParOf" srcId="{32E47A7E-08EE-4586-9E88-63A6162A62B5}" destId="{DA8D8314-818E-4F9A-96E5-9E7AE7BE715E}" srcOrd="1" destOrd="0" presId="urn:microsoft.com/office/officeart/2005/8/layout/hList9"/>
    <dgm:cxn modelId="{2E4CC034-848B-4E01-AF18-AFD07714D8CB}" type="presParOf" srcId="{DA8D8314-818E-4F9A-96E5-9E7AE7BE715E}" destId="{AE0054B9-97F7-4971-B789-AC47F90173E3}" srcOrd="0" destOrd="0" presId="urn:microsoft.com/office/officeart/2005/8/layout/hList9"/>
    <dgm:cxn modelId="{B92B7A58-C32B-418B-A224-54609D1EC81E}" type="presParOf" srcId="{DA8D8314-818E-4F9A-96E5-9E7AE7BE715E}" destId="{F0A6CA80-3B7F-4B06-A647-0C705E4C33B6}" srcOrd="1" destOrd="0" presId="urn:microsoft.com/office/officeart/2005/8/layout/hList9"/>
    <dgm:cxn modelId="{707BAFBB-3213-4F69-B1A3-6F7E7E55FBF6}" type="presParOf" srcId="{70DD6215-D6B0-45A4-8549-6409CEEC5493}" destId="{56E998A0-F76A-4952-A68D-FF1C985C5674}" srcOrd="7" destOrd="0" presId="urn:microsoft.com/office/officeart/2005/8/layout/hList9"/>
    <dgm:cxn modelId="{FBF4CAD7-9943-4F23-830B-EC0059C70267}" type="presParOf" srcId="{70DD6215-D6B0-45A4-8549-6409CEEC5493}" destId="{DDFDE88F-7DCC-4BF5-915A-4041043BB6CF}"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4230CC-F3D5-4634-A937-7972B6223ED9}"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338FBA12-6AC8-4F14-84BD-034606F22C57}">
      <dgm:prSet phldrT="[Text]"/>
      <dgm:spPr/>
      <dgm:t>
        <a:bodyPr/>
        <a:lstStyle/>
        <a:p>
          <a:r>
            <a:rPr lang="en-US" i="0" dirty="0">
              <a:solidFill>
                <a:schemeClr val="tx1">
                  <a:lumMod val="85000"/>
                  <a:lumOff val="15000"/>
                </a:schemeClr>
              </a:solidFill>
            </a:rPr>
            <a:t>General Principles</a:t>
          </a:r>
        </a:p>
      </dgm:t>
    </dgm:pt>
    <dgm:pt modelId="{AAA07FDB-EDD8-4147-8DD3-4FD8CB3CC4B4}" type="parTrans" cxnId="{DE672296-0415-42ED-BA5E-8A9921E0F29C}">
      <dgm:prSet/>
      <dgm:spPr/>
      <dgm:t>
        <a:bodyPr/>
        <a:lstStyle/>
        <a:p>
          <a:endParaRPr lang="en-US"/>
        </a:p>
      </dgm:t>
    </dgm:pt>
    <dgm:pt modelId="{DD47D387-65B3-4FBE-A95D-11901EC53F4B}" type="sibTrans" cxnId="{DE672296-0415-42ED-BA5E-8A9921E0F29C}">
      <dgm:prSet/>
      <dgm:spPr/>
      <dgm:t>
        <a:bodyPr/>
        <a:lstStyle/>
        <a:p>
          <a:endParaRPr lang="en-US"/>
        </a:p>
      </dgm:t>
    </dgm:pt>
    <dgm:pt modelId="{C0414385-F828-4C7C-A954-BB47AF204BFE}">
      <dgm:prSet phldrT="[Text]" custT="1"/>
      <dgm:spPr/>
      <dgm:t>
        <a:bodyPr/>
        <a:lstStyle/>
        <a:p>
          <a:r>
            <a:rPr lang="en-US" sz="2400" dirty="0">
              <a:solidFill>
                <a:schemeClr val="tx1">
                  <a:lumMod val="85000"/>
                  <a:lumOff val="15000"/>
                </a:schemeClr>
              </a:solidFill>
            </a:rPr>
            <a:t>QC and Validation Process</a:t>
          </a:r>
        </a:p>
      </dgm:t>
    </dgm:pt>
    <dgm:pt modelId="{3B88A808-8546-416B-BC2D-58BFC41A6900}" type="parTrans" cxnId="{E44382FB-4D0E-415F-827A-919873FA4CC0}">
      <dgm:prSet/>
      <dgm:spPr/>
      <dgm:t>
        <a:bodyPr/>
        <a:lstStyle/>
        <a:p>
          <a:endParaRPr lang="en-US"/>
        </a:p>
      </dgm:t>
    </dgm:pt>
    <dgm:pt modelId="{D4877B5B-E95C-4426-88BD-2DFB2A9286AF}" type="sibTrans" cxnId="{E44382FB-4D0E-415F-827A-919873FA4CC0}">
      <dgm:prSet/>
      <dgm:spPr/>
      <dgm:t>
        <a:bodyPr/>
        <a:lstStyle/>
        <a:p>
          <a:endParaRPr lang="en-US"/>
        </a:p>
      </dgm:t>
    </dgm:pt>
    <dgm:pt modelId="{7134F633-F15B-49A5-93D4-92CE2AFA5EA5}">
      <dgm:prSet phldrT="[Text]" custT="1"/>
      <dgm:spPr/>
      <dgm:t>
        <a:bodyPr/>
        <a:lstStyle/>
        <a:p>
          <a:r>
            <a:rPr lang="en-US" sz="2400" dirty="0">
              <a:solidFill>
                <a:schemeClr val="tx1">
                  <a:lumMod val="85000"/>
                  <a:lumOff val="15000"/>
                </a:schemeClr>
              </a:solidFill>
            </a:rPr>
            <a:t>Quality Culture</a:t>
          </a:r>
        </a:p>
      </dgm:t>
    </dgm:pt>
    <dgm:pt modelId="{4D7BEA4D-1155-4E5E-84A2-DD021F26B73D}" type="parTrans" cxnId="{14FD8E2A-2C6F-44C9-95B0-C51013EDD09A}">
      <dgm:prSet/>
      <dgm:spPr/>
      <dgm:t>
        <a:bodyPr/>
        <a:lstStyle/>
        <a:p>
          <a:endParaRPr lang="en-US"/>
        </a:p>
      </dgm:t>
    </dgm:pt>
    <dgm:pt modelId="{03D631F9-A9EC-4DBC-90D2-A41E1B0B642A}" type="sibTrans" cxnId="{14FD8E2A-2C6F-44C9-95B0-C51013EDD09A}">
      <dgm:prSet/>
      <dgm:spPr/>
      <dgm:t>
        <a:bodyPr/>
        <a:lstStyle/>
        <a:p>
          <a:endParaRPr lang="en-US"/>
        </a:p>
      </dgm:t>
    </dgm:pt>
    <dgm:pt modelId="{2663F436-D26A-4602-B76F-5D1F2380CBFB}">
      <dgm:prSet phldrT="[Text]" custT="1"/>
      <dgm:spPr/>
      <dgm:t>
        <a:bodyPr/>
        <a:lstStyle/>
        <a:p>
          <a:r>
            <a:rPr lang="en-US" sz="2400" dirty="0">
              <a:solidFill>
                <a:schemeClr val="tx1">
                  <a:lumMod val="85000"/>
                  <a:lumOff val="15000"/>
                </a:schemeClr>
              </a:solidFill>
            </a:rPr>
            <a:t>Helpful Tools</a:t>
          </a:r>
        </a:p>
      </dgm:t>
    </dgm:pt>
    <dgm:pt modelId="{1D22F747-FB75-43C1-AE01-0B1EC219ED9B}" type="parTrans" cxnId="{5DA79EA1-2493-4F72-B35E-5FD8EE9744D0}">
      <dgm:prSet/>
      <dgm:spPr/>
      <dgm:t>
        <a:bodyPr/>
        <a:lstStyle/>
        <a:p>
          <a:endParaRPr lang="en-US"/>
        </a:p>
      </dgm:t>
    </dgm:pt>
    <dgm:pt modelId="{8C055F9F-0911-42B9-A248-6AB514034B24}" type="sibTrans" cxnId="{5DA79EA1-2493-4F72-B35E-5FD8EE9744D0}">
      <dgm:prSet/>
      <dgm:spPr/>
      <dgm:t>
        <a:bodyPr/>
        <a:lstStyle/>
        <a:p>
          <a:endParaRPr lang="en-US"/>
        </a:p>
      </dgm:t>
    </dgm:pt>
    <dgm:pt modelId="{AD470188-FEFA-4D61-88A7-8CA7ED1D8DA4}">
      <dgm:prSet phldrT="[Text]" custT="1"/>
      <dgm:spPr/>
      <dgm:t>
        <a:bodyPr/>
        <a:lstStyle/>
        <a:p>
          <a:r>
            <a:rPr lang="en-US" sz="2400" dirty="0">
              <a:solidFill>
                <a:schemeClr val="tx1">
                  <a:lumMod val="85000"/>
                  <a:lumOff val="15000"/>
                </a:schemeClr>
              </a:solidFill>
            </a:rPr>
            <a:t>Quality Metrics</a:t>
          </a:r>
        </a:p>
      </dgm:t>
    </dgm:pt>
    <dgm:pt modelId="{BE8412C1-CF38-4983-81A1-76C959C726ED}" type="parTrans" cxnId="{DCAFA587-DAB3-48A9-A986-245BB329B372}">
      <dgm:prSet/>
      <dgm:spPr/>
      <dgm:t>
        <a:bodyPr/>
        <a:lstStyle/>
        <a:p>
          <a:endParaRPr lang="en-US"/>
        </a:p>
      </dgm:t>
    </dgm:pt>
    <dgm:pt modelId="{833A2A0D-7A4A-4176-8B0E-0D5F1B75F063}" type="sibTrans" cxnId="{DCAFA587-DAB3-48A9-A986-245BB329B372}">
      <dgm:prSet/>
      <dgm:spPr/>
      <dgm:t>
        <a:bodyPr/>
        <a:lstStyle/>
        <a:p>
          <a:endParaRPr lang="en-US"/>
        </a:p>
      </dgm:t>
    </dgm:pt>
    <dgm:pt modelId="{F8D377D4-45EF-4A57-8478-17B1657A0D57}">
      <dgm:prSet phldrT="[Text]" custT="1"/>
      <dgm:spPr/>
      <dgm:t>
        <a:bodyPr/>
        <a:lstStyle/>
        <a:p>
          <a:r>
            <a:rPr lang="en-US" sz="2400" dirty="0">
              <a:solidFill>
                <a:schemeClr val="tx1">
                  <a:lumMod val="85000"/>
                  <a:lumOff val="15000"/>
                </a:schemeClr>
              </a:solidFill>
            </a:rPr>
            <a:t>Validation Activities</a:t>
          </a:r>
        </a:p>
      </dgm:t>
    </dgm:pt>
    <dgm:pt modelId="{65863DC1-14D0-4B88-96B2-35AA091B7486}" type="parTrans" cxnId="{CC2DAA1C-6225-46F7-AF18-0B46517F87DC}">
      <dgm:prSet/>
      <dgm:spPr/>
      <dgm:t>
        <a:bodyPr/>
        <a:lstStyle/>
        <a:p>
          <a:endParaRPr lang="en-US"/>
        </a:p>
      </dgm:t>
    </dgm:pt>
    <dgm:pt modelId="{56194FA3-2939-4A3B-980C-085F2AB82F12}" type="sibTrans" cxnId="{CC2DAA1C-6225-46F7-AF18-0B46517F87DC}">
      <dgm:prSet/>
      <dgm:spPr/>
      <dgm:t>
        <a:bodyPr/>
        <a:lstStyle/>
        <a:p>
          <a:endParaRPr lang="en-US"/>
        </a:p>
      </dgm:t>
    </dgm:pt>
    <dgm:pt modelId="{839774E2-6A47-4B78-99EE-12C30BBFF89E}">
      <dgm:prSet phldrT="[Text]" custT="1"/>
      <dgm:spPr>
        <a:solidFill>
          <a:srgbClr val="B07BD7"/>
        </a:solidFill>
      </dgm:spPr>
      <dgm:t>
        <a:bodyPr/>
        <a:lstStyle/>
        <a:p>
          <a:r>
            <a:rPr lang="en-US" sz="2400" dirty="0">
              <a:solidFill>
                <a:schemeClr val="tx1">
                  <a:lumMod val="85000"/>
                  <a:lumOff val="15000"/>
                </a:schemeClr>
              </a:solidFill>
            </a:rPr>
            <a:t>Validation Cycles</a:t>
          </a:r>
        </a:p>
      </dgm:t>
    </dgm:pt>
    <dgm:pt modelId="{C972298E-C7A1-4DF1-BECD-EF3874D8236F}" type="sibTrans" cxnId="{F5AA74C3-7641-4DE0-BC5B-C9378D128164}">
      <dgm:prSet/>
      <dgm:spPr/>
      <dgm:t>
        <a:bodyPr/>
        <a:lstStyle/>
        <a:p>
          <a:endParaRPr lang="en-US"/>
        </a:p>
      </dgm:t>
    </dgm:pt>
    <dgm:pt modelId="{AF1B3ED2-4C30-4807-B541-A3110B70730D}" type="parTrans" cxnId="{F5AA74C3-7641-4DE0-BC5B-C9378D128164}">
      <dgm:prSet/>
      <dgm:spPr/>
      <dgm:t>
        <a:bodyPr/>
        <a:lstStyle/>
        <a:p>
          <a:endParaRPr lang="en-US"/>
        </a:p>
      </dgm:t>
    </dgm:pt>
    <dgm:pt modelId="{6584E3AB-06A5-4B70-9708-A4B5EE7860D7}" type="pres">
      <dgm:prSet presAssocID="{404230CC-F3D5-4634-A937-7972B6223ED9}" presName="Name0" presStyleCnt="0">
        <dgm:presLayoutVars>
          <dgm:chMax val="1"/>
          <dgm:chPref val="1"/>
          <dgm:dir/>
          <dgm:animOne val="branch"/>
          <dgm:animLvl val="lvl"/>
        </dgm:presLayoutVars>
      </dgm:prSet>
      <dgm:spPr/>
    </dgm:pt>
    <dgm:pt modelId="{57F9E08E-8BB0-4774-8E26-CF74E724EA07}" type="pres">
      <dgm:prSet presAssocID="{338FBA12-6AC8-4F14-84BD-034606F22C57}" presName="Parent" presStyleLbl="node0" presStyleIdx="0" presStyleCnt="1">
        <dgm:presLayoutVars>
          <dgm:chMax val="6"/>
          <dgm:chPref val="6"/>
        </dgm:presLayoutVars>
      </dgm:prSet>
      <dgm:spPr/>
    </dgm:pt>
    <dgm:pt modelId="{89E2D315-2AAB-4E61-A12A-A67B627A7C18}" type="pres">
      <dgm:prSet presAssocID="{C0414385-F828-4C7C-A954-BB47AF204BFE}" presName="Accent1" presStyleCnt="0"/>
      <dgm:spPr/>
    </dgm:pt>
    <dgm:pt modelId="{8E1E440D-2157-4A12-8975-561CF451E7FE}" type="pres">
      <dgm:prSet presAssocID="{C0414385-F828-4C7C-A954-BB47AF204BFE}" presName="Accent" presStyleLbl="bgShp" presStyleIdx="0" presStyleCnt="6"/>
      <dgm:spPr/>
    </dgm:pt>
    <dgm:pt modelId="{BFAD5C59-EFD6-476E-9025-4CF59E119F58}" type="pres">
      <dgm:prSet presAssocID="{C0414385-F828-4C7C-A954-BB47AF204BFE}" presName="Child1" presStyleLbl="node1" presStyleIdx="0" presStyleCnt="6" custScaleX="110775">
        <dgm:presLayoutVars>
          <dgm:chMax val="0"/>
          <dgm:chPref val="0"/>
          <dgm:bulletEnabled val="1"/>
        </dgm:presLayoutVars>
      </dgm:prSet>
      <dgm:spPr/>
    </dgm:pt>
    <dgm:pt modelId="{97D96F24-A0C7-47FC-8A47-CD5BACB1DA1D}" type="pres">
      <dgm:prSet presAssocID="{7134F633-F15B-49A5-93D4-92CE2AFA5EA5}" presName="Accent2" presStyleCnt="0"/>
      <dgm:spPr/>
    </dgm:pt>
    <dgm:pt modelId="{7E0ED651-F12C-4AAE-9AD1-8ECD0CFBA9F3}" type="pres">
      <dgm:prSet presAssocID="{7134F633-F15B-49A5-93D4-92CE2AFA5EA5}" presName="Accent" presStyleLbl="bgShp" presStyleIdx="1" presStyleCnt="6"/>
      <dgm:spPr/>
    </dgm:pt>
    <dgm:pt modelId="{B0AB0795-AC71-47AB-AFAD-B92E8B0F080D}" type="pres">
      <dgm:prSet presAssocID="{7134F633-F15B-49A5-93D4-92CE2AFA5EA5}" presName="Child2" presStyleLbl="node1" presStyleIdx="1" presStyleCnt="6">
        <dgm:presLayoutVars>
          <dgm:chMax val="0"/>
          <dgm:chPref val="0"/>
          <dgm:bulletEnabled val="1"/>
        </dgm:presLayoutVars>
      </dgm:prSet>
      <dgm:spPr/>
    </dgm:pt>
    <dgm:pt modelId="{07C4A538-E135-45A7-A873-0DDF60ADED01}" type="pres">
      <dgm:prSet presAssocID="{2663F436-D26A-4602-B76F-5D1F2380CBFB}" presName="Accent3" presStyleCnt="0"/>
      <dgm:spPr/>
    </dgm:pt>
    <dgm:pt modelId="{A0E0488E-7EB4-405F-BC0B-27F034B5D559}" type="pres">
      <dgm:prSet presAssocID="{2663F436-D26A-4602-B76F-5D1F2380CBFB}" presName="Accent" presStyleLbl="bgShp" presStyleIdx="2" presStyleCnt="6"/>
      <dgm:spPr/>
    </dgm:pt>
    <dgm:pt modelId="{7D81529B-DF77-4B51-B355-E2B923256D78}" type="pres">
      <dgm:prSet presAssocID="{2663F436-D26A-4602-B76F-5D1F2380CBFB}" presName="Child3" presStyleLbl="node1" presStyleIdx="2" presStyleCnt="6">
        <dgm:presLayoutVars>
          <dgm:chMax val="0"/>
          <dgm:chPref val="0"/>
          <dgm:bulletEnabled val="1"/>
        </dgm:presLayoutVars>
      </dgm:prSet>
      <dgm:spPr/>
    </dgm:pt>
    <dgm:pt modelId="{0FFB0BE7-BDCD-41FB-80CF-D39F0D4B7DA6}" type="pres">
      <dgm:prSet presAssocID="{AD470188-FEFA-4D61-88A7-8CA7ED1D8DA4}" presName="Accent4" presStyleCnt="0"/>
      <dgm:spPr/>
    </dgm:pt>
    <dgm:pt modelId="{A854F9D7-4DB0-476B-AB2F-3A2B0257BB5D}" type="pres">
      <dgm:prSet presAssocID="{AD470188-FEFA-4D61-88A7-8CA7ED1D8DA4}" presName="Accent" presStyleLbl="bgShp" presStyleIdx="3" presStyleCnt="6"/>
      <dgm:spPr/>
    </dgm:pt>
    <dgm:pt modelId="{A7961899-E78B-484F-8377-9C6402746A03}" type="pres">
      <dgm:prSet presAssocID="{AD470188-FEFA-4D61-88A7-8CA7ED1D8DA4}" presName="Child4" presStyleLbl="node1" presStyleIdx="3" presStyleCnt="6">
        <dgm:presLayoutVars>
          <dgm:chMax val="0"/>
          <dgm:chPref val="0"/>
          <dgm:bulletEnabled val="1"/>
        </dgm:presLayoutVars>
      </dgm:prSet>
      <dgm:spPr/>
    </dgm:pt>
    <dgm:pt modelId="{F602775D-F76B-4790-B32C-4924FE849D91}" type="pres">
      <dgm:prSet presAssocID="{F8D377D4-45EF-4A57-8478-17B1657A0D57}" presName="Accent5" presStyleCnt="0"/>
      <dgm:spPr/>
    </dgm:pt>
    <dgm:pt modelId="{21CCA8C9-49C0-49D3-8EDB-631D38F84817}" type="pres">
      <dgm:prSet presAssocID="{F8D377D4-45EF-4A57-8478-17B1657A0D57}" presName="Accent" presStyleLbl="bgShp" presStyleIdx="4" presStyleCnt="6"/>
      <dgm:spPr/>
    </dgm:pt>
    <dgm:pt modelId="{2ECF8EBE-15F9-4706-B4B3-8A74955055F3}" type="pres">
      <dgm:prSet presAssocID="{F8D377D4-45EF-4A57-8478-17B1657A0D57}" presName="Child5" presStyleLbl="node1" presStyleIdx="4" presStyleCnt="6" custScaleX="116039">
        <dgm:presLayoutVars>
          <dgm:chMax val="0"/>
          <dgm:chPref val="0"/>
          <dgm:bulletEnabled val="1"/>
        </dgm:presLayoutVars>
      </dgm:prSet>
      <dgm:spPr/>
    </dgm:pt>
    <dgm:pt modelId="{10C48486-C03F-4078-8BD4-CC7E68CD33DE}" type="pres">
      <dgm:prSet presAssocID="{839774E2-6A47-4B78-99EE-12C30BBFF89E}" presName="Accent6" presStyleCnt="0"/>
      <dgm:spPr/>
    </dgm:pt>
    <dgm:pt modelId="{D95586F9-B7FC-4A6B-A32B-646E8A7AF5E2}" type="pres">
      <dgm:prSet presAssocID="{839774E2-6A47-4B78-99EE-12C30BBFF89E}" presName="Accent" presStyleLbl="bgShp" presStyleIdx="5" presStyleCnt="6"/>
      <dgm:spPr/>
    </dgm:pt>
    <dgm:pt modelId="{D47349E0-5A2F-4DAC-B612-A0F12852DC81}" type="pres">
      <dgm:prSet presAssocID="{839774E2-6A47-4B78-99EE-12C30BBFF89E}" presName="Child6" presStyleLbl="node1" presStyleIdx="5" presStyleCnt="6" custScaleX="111490">
        <dgm:presLayoutVars>
          <dgm:chMax val="0"/>
          <dgm:chPref val="0"/>
          <dgm:bulletEnabled val="1"/>
        </dgm:presLayoutVars>
      </dgm:prSet>
      <dgm:spPr/>
    </dgm:pt>
  </dgm:ptLst>
  <dgm:cxnLst>
    <dgm:cxn modelId="{9E447A1C-238E-4E4F-B88F-8BC174234BD9}" type="presOf" srcId="{404230CC-F3D5-4634-A937-7972B6223ED9}" destId="{6584E3AB-06A5-4B70-9708-A4B5EE7860D7}" srcOrd="0" destOrd="0" presId="urn:microsoft.com/office/officeart/2011/layout/HexagonRadial"/>
    <dgm:cxn modelId="{CC2DAA1C-6225-46F7-AF18-0B46517F87DC}" srcId="{338FBA12-6AC8-4F14-84BD-034606F22C57}" destId="{F8D377D4-45EF-4A57-8478-17B1657A0D57}" srcOrd="4" destOrd="0" parTransId="{65863DC1-14D0-4B88-96B2-35AA091B7486}" sibTransId="{56194FA3-2939-4A3B-980C-085F2AB82F12}"/>
    <dgm:cxn modelId="{6766E71F-292D-4921-AB38-8E38CFDD6CBB}" type="presOf" srcId="{F8D377D4-45EF-4A57-8478-17B1657A0D57}" destId="{2ECF8EBE-15F9-4706-B4B3-8A74955055F3}" srcOrd="0" destOrd="0" presId="urn:microsoft.com/office/officeart/2011/layout/HexagonRadial"/>
    <dgm:cxn modelId="{D28C7A20-D9EA-4284-B1B5-48DE91D2AE5A}" type="presOf" srcId="{338FBA12-6AC8-4F14-84BD-034606F22C57}" destId="{57F9E08E-8BB0-4774-8E26-CF74E724EA07}" srcOrd="0" destOrd="0" presId="urn:microsoft.com/office/officeart/2011/layout/HexagonRadial"/>
    <dgm:cxn modelId="{14FD8E2A-2C6F-44C9-95B0-C51013EDD09A}" srcId="{338FBA12-6AC8-4F14-84BD-034606F22C57}" destId="{7134F633-F15B-49A5-93D4-92CE2AFA5EA5}" srcOrd="1" destOrd="0" parTransId="{4D7BEA4D-1155-4E5E-84A2-DD021F26B73D}" sibTransId="{03D631F9-A9EC-4DBC-90D2-A41E1B0B642A}"/>
    <dgm:cxn modelId="{F120F22E-DFA3-4E49-9CCE-133FE69A8A44}" type="presOf" srcId="{2663F436-D26A-4602-B76F-5D1F2380CBFB}" destId="{7D81529B-DF77-4B51-B355-E2B923256D78}" srcOrd="0" destOrd="0" presId="urn:microsoft.com/office/officeart/2011/layout/HexagonRadial"/>
    <dgm:cxn modelId="{DCAFA587-DAB3-48A9-A986-245BB329B372}" srcId="{338FBA12-6AC8-4F14-84BD-034606F22C57}" destId="{AD470188-FEFA-4D61-88A7-8CA7ED1D8DA4}" srcOrd="3" destOrd="0" parTransId="{BE8412C1-CF38-4983-81A1-76C959C726ED}" sibTransId="{833A2A0D-7A4A-4176-8B0E-0D5F1B75F063}"/>
    <dgm:cxn modelId="{DE672296-0415-42ED-BA5E-8A9921E0F29C}" srcId="{404230CC-F3D5-4634-A937-7972B6223ED9}" destId="{338FBA12-6AC8-4F14-84BD-034606F22C57}" srcOrd="0" destOrd="0" parTransId="{AAA07FDB-EDD8-4147-8DD3-4FD8CB3CC4B4}" sibTransId="{DD47D387-65B3-4FBE-A95D-11901EC53F4B}"/>
    <dgm:cxn modelId="{5DA79EA1-2493-4F72-B35E-5FD8EE9744D0}" srcId="{338FBA12-6AC8-4F14-84BD-034606F22C57}" destId="{2663F436-D26A-4602-B76F-5D1F2380CBFB}" srcOrd="2" destOrd="0" parTransId="{1D22F747-FB75-43C1-AE01-0B1EC219ED9B}" sibTransId="{8C055F9F-0911-42B9-A248-6AB514034B24}"/>
    <dgm:cxn modelId="{6A6B12C0-9DB2-4B4B-8E7D-8FC444FF483D}" type="presOf" srcId="{C0414385-F828-4C7C-A954-BB47AF204BFE}" destId="{BFAD5C59-EFD6-476E-9025-4CF59E119F58}" srcOrd="0" destOrd="0" presId="urn:microsoft.com/office/officeart/2011/layout/HexagonRadial"/>
    <dgm:cxn modelId="{A3AA31C1-F5BE-45B4-80DC-9A9F26FAF8D5}" type="presOf" srcId="{AD470188-FEFA-4D61-88A7-8CA7ED1D8DA4}" destId="{A7961899-E78B-484F-8377-9C6402746A03}" srcOrd="0" destOrd="0" presId="urn:microsoft.com/office/officeart/2011/layout/HexagonRadial"/>
    <dgm:cxn modelId="{F5AA74C3-7641-4DE0-BC5B-C9378D128164}" srcId="{338FBA12-6AC8-4F14-84BD-034606F22C57}" destId="{839774E2-6A47-4B78-99EE-12C30BBFF89E}" srcOrd="5" destOrd="0" parTransId="{AF1B3ED2-4C30-4807-B541-A3110B70730D}" sibTransId="{C972298E-C7A1-4DF1-BECD-EF3874D8236F}"/>
    <dgm:cxn modelId="{4FC151CC-942D-4023-8D88-61B563070C20}" type="presOf" srcId="{7134F633-F15B-49A5-93D4-92CE2AFA5EA5}" destId="{B0AB0795-AC71-47AB-AFAD-B92E8B0F080D}" srcOrd="0" destOrd="0" presId="urn:microsoft.com/office/officeart/2011/layout/HexagonRadial"/>
    <dgm:cxn modelId="{D58D6FFB-719A-414B-B184-842290EC7436}" type="presOf" srcId="{839774E2-6A47-4B78-99EE-12C30BBFF89E}" destId="{D47349E0-5A2F-4DAC-B612-A0F12852DC81}" srcOrd="0" destOrd="0" presId="urn:microsoft.com/office/officeart/2011/layout/HexagonRadial"/>
    <dgm:cxn modelId="{E44382FB-4D0E-415F-827A-919873FA4CC0}" srcId="{338FBA12-6AC8-4F14-84BD-034606F22C57}" destId="{C0414385-F828-4C7C-A954-BB47AF204BFE}" srcOrd="0" destOrd="0" parTransId="{3B88A808-8546-416B-BC2D-58BFC41A6900}" sibTransId="{D4877B5B-E95C-4426-88BD-2DFB2A9286AF}"/>
    <dgm:cxn modelId="{664E34CD-7AFE-45C5-ABEA-9976136CEE43}" type="presParOf" srcId="{6584E3AB-06A5-4B70-9708-A4B5EE7860D7}" destId="{57F9E08E-8BB0-4774-8E26-CF74E724EA07}" srcOrd="0" destOrd="0" presId="urn:microsoft.com/office/officeart/2011/layout/HexagonRadial"/>
    <dgm:cxn modelId="{0DF6D206-A223-4DE7-8588-50C1F1740D76}" type="presParOf" srcId="{6584E3AB-06A5-4B70-9708-A4B5EE7860D7}" destId="{89E2D315-2AAB-4E61-A12A-A67B627A7C18}" srcOrd="1" destOrd="0" presId="urn:microsoft.com/office/officeart/2011/layout/HexagonRadial"/>
    <dgm:cxn modelId="{C7CE4413-E59A-4E9F-A830-BB37EB4B3153}" type="presParOf" srcId="{89E2D315-2AAB-4E61-A12A-A67B627A7C18}" destId="{8E1E440D-2157-4A12-8975-561CF451E7FE}" srcOrd="0" destOrd="0" presId="urn:microsoft.com/office/officeart/2011/layout/HexagonRadial"/>
    <dgm:cxn modelId="{141135AD-BF7B-4E31-B049-E25BB6B9D9D4}" type="presParOf" srcId="{6584E3AB-06A5-4B70-9708-A4B5EE7860D7}" destId="{BFAD5C59-EFD6-476E-9025-4CF59E119F58}" srcOrd="2" destOrd="0" presId="urn:microsoft.com/office/officeart/2011/layout/HexagonRadial"/>
    <dgm:cxn modelId="{E909FB78-3500-4818-857B-473CDF85E5A5}" type="presParOf" srcId="{6584E3AB-06A5-4B70-9708-A4B5EE7860D7}" destId="{97D96F24-A0C7-47FC-8A47-CD5BACB1DA1D}" srcOrd="3" destOrd="0" presId="urn:microsoft.com/office/officeart/2011/layout/HexagonRadial"/>
    <dgm:cxn modelId="{06EEE4A5-AB2B-41A7-8BD4-B1669A1C5269}" type="presParOf" srcId="{97D96F24-A0C7-47FC-8A47-CD5BACB1DA1D}" destId="{7E0ED651-F12C-4AAE-9AD1-8ECD0CFBA9F3}" srcOrd="0" destOrd="0" presId="urn:microsoft.com/office/officeart/2011/layout/HexagonRadial"/>
    <dgm:cxn modelId="{3A81BF96-C166-4A47-9CF1-47252CA3E26D}" type="presParOf" srcId="{6584E3AB-06A5-4B70-9708-A4B5EE7860D7}" destId="{B0AB0795-AC71-47AB-AFAD-B92E8B0F080D}" srcOrd="4" destOrd="0" presId="urn:microsoft.com/office/officeart/2011/layout/HexagonRadial"/>
    <dgm:cxn modelId="{C1FA41C2-62B5-46A8-991F-7103EBC24A65}" type="presParOf" srcId="{6584E3AB-06A5-4B70-9708-A4B5EE7860D7}" destId="{07C4A538-E135-45A7-A873-0DDF60ADED01}" srcOrd="5" destOrd="0" presId="urn:microsoft.com/office/officeart/2011/layout/HexagonRadial"/>
    <dgm:cxn modelId="{B17E68AC-94CF-491A-A547-BC5D35A2AC02}" type="presParOf" srcId="{07C4A538-E135-45A7-A873-0DDF60ADED01}" destId="{A0E0488E-7EB4-405F-BC0B-27F034B5D559}" srcOrd="0" destOrd="0" presId="urn:microsoft.com/office/officeart/2011/layout/HexagonRadial"/>
    <dgm:cxn modelId="{AC344F60-086C-4B74-991E-40A75B75F26C}" type="presParOf" srcId="{6584E3AB-06A5-4B70-9708-A4B5EE7860D7}" destId="{7D81529B-DF77-4B51-B355-E2B923256D78}" srcOrd="6" destOrd="0" presId="urn:microsoft.com/office/officeart/2011/layout/HexagonRadial"/>
    <dgm:cxn modelId="{3A665037-5DCA-4FFE-B893-B3820B335478}" type="presParOf" srcId="{6584E3AB-06A5-4B70-9708-A4B5EE7860D7}" destId="{0FFB0BE7-BDCD-41FB-80CF-D39F0D4B7DA6}" srcOrd="7" destOrd="0" presId="urn:microsoft.com/office/officeart/2011/layout/HexagonRadial"/>
    <dgm:cxn modelId="{F613037C-36D1-4049-BE57-797051B0221D}" type="presParOf" srcId="{0FFB0BE7-BDCD-41FB-80CF-D39F0D4B7DA6}" destId="{A854F9D7-4DB0-476B-AB2F-3A2B0257BB5D}" srcOrd="0" destOrd="0" presId="urn:microsoft.com/office/officeart/2011/layout/HexagonRadial"/>
    <dgm:cxn modelId="{2850ACA0-ED82-4725-AAE0-CEAAB6BA1B8A}" type="presParOf" srcId="{6584E3AB-06A5-4B70-9708-A4B5EE7860D7}" destId="{A7961899-E78B-484F-8377-9C6402746A03}" srcOrd="8" destOrd="0" presId="urn:microsoft.com/office/officeart/2011/layout/HexagonRadial"/>
    <dgm:cxn modelId="{109AD419-FCB0-4EE9-B6F6-75E302CCF944}" type="presParOf" srcId="{6584E3AB-06A5-4B70-9708-A4B5EE7860D7}" destId="{F602775D-F76B-4790-B32C-4924FE849D91}" srcOrd="9" destOrd="0" presId="urn:microsoft.com/office/officeart/2011/layout/HexagonRadial"/>
    <dgm:cxn modelId="{EF9B77B4-5927-43B7-BA27-3D10478837F8}" type="presParOf" srcId="{F602775D-F76B-4790-B32C-4924FE849D91}" destId="{21CCA8C9-49C0-49D3-8EDB-631D38F84817}" srcOrd="0" destOrd="0" presId="urn:microsoft.com/office/officeart/2011/layout/HexagonRadial"/>
    <dgm:cxn modelId="{F47785A8-C848-45CE-B458-0A6CF58365E2}" type="presParOf" srcId="{6584E3AB-06A5-4B70-9708-A4B5EE7860D7}" destId="{2ECF8EBE-15F9-4706-B4B3-8A74955055F3}" srcOrd="10" destOrd="0" presId="urn:microsoft.com/office/officeart/2011/layout/HexagonRadial"/>
    <dgm:cxn modelId="{726EC411-36DB-4C27-90B8-5347726443A6}" type="presParOf" srcId="{6584E3AB-06A5-4B70-9708-A4B5EE7860D7}" destId="{10C48486-C03F-4078-8BD4-CC7E68CD33DE}" srcOrd="11" destOrd="0" presId="urn:microsoft.com/office/officeart/2011/layout/HexagonRadial"/>
    <dgm:cxn modelId="{9EC4437D-30B9-413D-A141-7A5471AA5387}" type="presParOf" srcId="{10C48486-C03F-4078-8BD4-CC7E68CD33DE}" destId="{D95586F9-B7FC-4A6B-A32B-646E8A7AF5E2}" srcOrd="0" destOrd="0" presId="urn:microsoft.com/office/officeart/2011/layout/HexagonRadial"/>
    <dgm:cxn modelId="{48351C3C-1F7E-4212-813C-681517099CDF}" type="presParOf" srcId="{6584E3AB-06A5-4B70-9708-A4B5EE7860D7}" destId="{D47349E0-5A2F-4DAC-B612-A0F12852DC81}"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2FA081-B223-4A69-B567-CDE8A6C73067}" type="doc">
      <dgm:prSet loTypeId="urn:microsoft.com/office/officeart/2005/8/layout/chart3" loCatId="relationship" qsTypeId="urn:microsoft.com/office/officeart/2005/8/quickstyle/simple1" qsCatId="simple" csTypeId="urn:microsoft.com/office/officeart/2005/8/colors/colorful1" csCatId="colorful" phldr="1"/>
      <dgm:spPr/>
    </dgm:pt>
    <dgm:pt modelId="{B61A89D6-2270-465D-9BD8-CA62307E690C}">
      <dgm:prSet phldrT="[Text]" custT="1"/>
      <dgm:spPr/>
      <dgm:t>
        <a:bodyPr/>
        <a:lstStyle/>
        <a:p>
          <a:r>
            <a:rPr lang="en-US" sz="2300" dirty="0">
              <a:solidFill>
                <a:schemeClr val="tx1">
                  <a:lumMod val="85000"/>
                  <a:lumOff val="15000"/>
                </a:schemeClr>
              </a:solidFill>
            </a:rPr>
            <a:t>Coding Style</a:t>
          </a:r>
        </a:p>
      </dgm:t>
    </dgm:pt>
    <dgm:pt modelId="{1BDCAC00-9493-4BD7-9AA8-82BD66D55A24}" type="parTrans" cxnId="{606C5D48-C19D-49E3-85DB-B9A905EFB604}">
      <dgm:prSet/>
      <dgm:spPr/>
      <dgm:t>
        <a:bodyPr/>
        <a:lstStyle/>
        <a:p>
          <a:endParaRPr lang="en-US"/>
        </a:p>
      </dgm:t>
    </dgm:pt>
    <dgm:pt modelId="{8035B715-FBCB-407F-A9DA-4AFEADB7CA08}" type="sibTrans" cxnId="{606C5D48-C19D-49E3-85DB-B9A905EFB604}">
      <dgm:prSet/>
      <dgm:spPr/>
      <dgm:t>
        <a:bodyPr/>
        <a:lstStyle/>
        <a:p>
          <a:endParaRPr lang="en-US"/>
        </a:p>
      </dgm:t>
    </dgm:pt>
    <dgm:pt modelId="{F329026E-768A-4413-8001-191619549471}">
      <dgm:prSet phldrT="[Text]" custT="1"/>
      <dgm:spPr/>
      <dgm:t>
        <a:bodyPr/>
        <a:lstStyle/>
        <a:p>
          <a:r>
            <a:rPr lang="en-US" sz="2300" dirty="0">
              <a:solidFill>
                <a:schemeClr val="tx1">
                  <a:lumMod val="85000"/>
                  <a:lumOff val="15000"/>
                </a:schemeClr>
              </a:solidFill>
            </a:rPr>
            <a:t>Structured Documentation</a:t>
          </a:r>
        </a:p>
      </dgm:t>
    </dgm:pt>
    <dgm:pt modelId="{003CE78E-897A-4780-BA7E-5558941411D2}" type="parTrans" cxnId="{CFE41E2E-0A82-443D-BBBE-40209FB9EFAD}">
      <dgm:prSet/>
      <dgm:spPr/>
      <dgm:t>
        <a:bodyPr/>
        <a:lstStyle/>
        <a:p>
          <a:endParaRPr lang="en-US"/>
        </a:p>
      </dgm:t>
    </dgm:pt>
    <dgm:pt modelId="{8E50263B-364C-4AF5-B4E4-C1E5FBBFE865}" type="sibTrans" cxnId="{CFE41E2E-0A82-443D-BBBE-40209FB9EFAD}">
      <dgm:prSet/>
      <dgm:spPr/>
      <dgm:t>
        <a:bodyPr/>
        <a:lstStyle/>
        <a:p>
          <a:endParaRPr lang="en-US"/>
        </a:p>
      </dgm:t>
    </dgm:pt>
    <dgm:pt modelId="{8A3BB264-39AE-4F34-ACCF-F0257D8BA71A}">
      <dgm:prSet phldrT="[Text]" custT="1"/>
      <dgm:spPr/>
      <dgm:t>
        <a:bodyPr/>
        <a:lstStyle/>
        <a:p>
          <a:r>
            <a:rPr lang="en-US" sz="2300" dirty="0">
              <a:solidFill>
                <a:schemeClr val="tx1">
                  <a:lumMod val="85000"/>
                  <a:lumOff val="15000"/>
                </a:schemeClr>
              </a:solidFill>
            </a:rPr>
            <a:t>Best Practices for writing</a:t>
          </a:r>
        </a:p>
      </dgm:t>
    </dgm:pt>
    <dgm:pt modelId="{C9AC27A0-B58C-4E22-B8AD-5B113C74DB68}" type="parTrans" cxnId="{E6BF6F54-F054-46A4-9779-884D33BB4580}">
      <dgm:prSet/>
      <dgm:spPr/>
      <dgm:t>
        <a:bodyPr/>
        <a:lstStyle/>
        <a:p>
          <a:endParaRPr lang="en-US"/>
        </a:p>
      </dgm:t>
    </dgm:pt>
    <dgm:pt modelId="{E4C3CA18-5528-443A-AB7A-0A0E220DD63A}" type="sibTrans" cxnId="{E6BF6F54-F054-46A4-9779-884D33BB4580}">
      <dgm:prSet/>
      <dgm:spPr/>
      <dgm:t>
        <a:bodyPr/>
        <a:lstStyle/>
        <a:p>
          <a:endParaRPr lang="en-US"/>
        </a:p>
      </dgm:t>
    </dgm:pt>
    <dgm:pt modelId="{FD9C3126-3DCA-4FED-8004-FF51A08D4CBC}">
      <dgm:prSet phldrT="[Text]" custT="1"/>
      <dgm:spPr/>
      <dgm:t>
        <a:bodyPr/>
        <a:lstStyle/>
        <a:p>
          <a:r>
            <a:rPr lang="en-US" sz="2200" dirty="0">
              <a:solidFill>
                <a:schemeClr val="tx1">
                  <a:lumMod val="85000"/>
                  <a:lumOff val="15000"/>
                </a:schemeClr>
              </a:solidFill>
            </a:rPr>
            <a:t>Refactoring</a:t>
          </a:r>
        </a:p>
      </dgm:t>
    </dgm:pt>
    <dgm:pt modelId="{C663F7B8-950A-40F9-A056-E98E73168FA7}" type="parTrans" cxnId="{5285003D-6D8E-4111-801E-3C1BBE5EAA2A}">
      <dgm:prSet/>
      <dgm:spPr/>
      <dgm:t>
        <a:bodyPr/>
        <a:lstStyle/>
        <a:p>
          <a:endParaRPr lang="en-US"/>
        </a:p>
      </dgm:t>
    </dgm:pt>
    <dgm:pt modelId="{40C881EE-014F-4048-909B-A2A3C1D1978F}" type="sibTrans" cxnId="{5285003D-6D8E-4111-801E-3C1BBE5EAA2A}">
      <dgm:prSet/>
      <dgm:spPr/>
      <dgm:t>
        <a:bodyPr/>
        <a:lstStyle/>
        <a:p>
          <a:endParaRPr lang="en-US"/>
        </a:p>
      </dgm:t>
    </dgm:pt>
    <dgm:pt modelId="{29512100-7F4C-4ADE-B599-B0F81B8F0B78}">
      <dgm:prSet phldrT="[Text]" custT="1"/>
      <dgm:spPr/>
      <dgm:t>
        <a:bodyPr/>
        <a:lstStyle/>
        <a:p>
          <a:r>
            <a:rPr lang="en-US" sz="2100" dirty="0">
              <a:solidFill>
                <a:schemeClr val="tx1">
                  <a:lumMod val="85000"/>
                  <a:lumOff val="15000"/>
                </a:schemeClr>
              </a:solidFill>
            </a:rPr>
            <a:t>Optimization</a:t>
          </a:r>
          <a:r>
            <a:rPr lang="en-US" sz="2300" dirty="0">
              <a:solidFill>
                <a:schemeClr val="tx1">
                  <a:lumMod val="85000"/>
                  <a:lumOff val="15000"/>
                </a:schemeClr>
              </a:solidFill>
            </a:rPr>
            <a:t> and saving compiling time</a:t>
          </a:r>
        </a:p>
      </dgm:t>
    </dgm:pt>
    <dgm:pt modelId="{0AD16963-BB2D-41FD-B32E-87B45E038C2B}" type="parTrans" cxnId="{D428CC1B-5554-4E56-A7D9-A18FF256B095}">
      <dgm:prSet/>
      <dgm:spPr/>
      <dgm:t>
        <a:bodyPr/>
        <a:lstStyle/>
        <a:p>
          <a:endParaRPr lang="en-US"/>
        </a:p>
      </dgm:t>
    </dgm:pt>
    <dgm:pt modelId="{1DF44856-BADC-44B6-85EC-827CC12928F8}" type="sibTrans" cxnId="{D428CC1B-5554-4E56-A7D9-A18FF256B095}">
      <dgm:prSet/>
      <dgm:spPr/>
      <dgm:t>
        <a:bodyPr/>
        <a:lstStyle/>
        <a:p>
          <a:endParaRPr lang="en-US"/>
        </a:p>
      </dgm:t>
    </dgm:pt>
    <dgm:pt modelId="{B4E5E223-8D5E-4356-A5D0-A00E370C85D6}" type="pres">
      <dgm:prSet presAssocID="{892FA081-B223-4A69-B567-CDE8A6C73067}" presName="compositeShape" presStyleCnt="0">
        <dgm:presLayoutVars>
          <dgm:chMax val="7"/>
          <dgm:dir/>
          <dgm:resizeHandles val="exact"/>
        </dgm:presLayoutVars>
      </dgm:prSet>
      <dgm:spPr/>
    </dgm:pt>
    <dgm:pt modelId="{21CE06D2-457B-4F1F-88E0-68C93A86378F}" type="pres">
      <dgm:prSet presAssocID="{892FA081-B223-4A69-B567-CDE8A6C73067}" presName="wedge1" presStyleLbl="node1" presStyleIdx="0" presStyleCnt="5" custLinFactNeighborX="-3587" custLinFactNeighborY="5022"/>
      <dgm:spPr/>
    </dgm:pt>
    <dgm:pt modelId="{F3589CBC-044D-4822-8A48-D10E8B136C2B}" type="pres">
      <dgm:prSet presAssocID="{892FA081-B223-4A69-B567-CDE8A6C73067}" presName="wedge1Tx" presStyleLbl="node1" presStyleIdx="0" presStyleCnt="5">
        <dgm:presLayoutVars>
          <dgm:chMax val="0"/>
          <dgm:chPref val="0"/>
          <dgm:bulletEnabled val="1"/>
        </dgm:presLayoutVars>
      </dgm:prSet>
      <dgm:spPr/>
    </dgm:pt>
    <dgm:pt modelId="{FEA259B6-1ABB-4050-B30C-1C8926C86850}" type="pres">
      <dgm:prSet presAssocID="{892FA081-B223-4A69-B567-CDE8A6C73067}" presName="wedge2" presStyleLbl="node1" presStyleIdx="1" presStyleCnt="5"/>
      <dgm:spPr/>
    </dgm:pt>
    <dgm:pt modelId="{7217264A-6A4F-4719-9946-69416C4CF5F9}" type="pres">
      <dgm:prSet presAssocID="{892FA081-B223-4A69-B567-CDE8A6C73067}" presName="wedge2Tx" presStyleLbl="node1" presStyleIdx="1" presStyleCnt="5">
        <dgm:presLayoutVars>
          <dgm:chMax val="0"/>
          <dgm:chPref val="0"/>
          <dgm:bulletEnabled val="1"/>
        </dgm:presLayoutVars>
      </dgm:prSet>
      <dgm:spPr/>
    </dgm:pt>
    <dgm:pt modelId="{4D35E8D9-72D5-4E6A-AA21-DD917495C270}" type="pres">
      <dgm:prSet presAssocID="{892FA081-B223-4A69-B567-CDE8A6C73067}" presName="wedge3" presStyleLbl="node1" presStyleIdx="2" presStyleCnt="5"/>
      <dgm:spPr/>
    </dgm:pt>
    <dgm:pt modelId="{4125DBD8-8D22-4066-BDF7-0CA7B4058D9A}" type="pres">
      <dgm:prSet presAssocID="{892FA081-B223-4A69-B567-CDE8A6C73067}" presName="wedge3Tx" presStyleLbl="node1" presStyleIdx="2" presStyleCnt="5">
        <dgm:presLayoutVars>
          <dgm:chMax val="0"/>
          <dgm:chPref val="0"/>
          <dgm:bulletEnabled val="1"/>
        </dgm:presLayoutVars>
      </dgm:prSet>
      <dgm:spPr/>
    </dgm:pt>
    <dgm:pt modelId="{D180A786-436D-4713-85E7-E239044B6FEA}" type="pres">
      <dgm:prSet presAssocID="{892FA081-B223-4A69-B567-CDE8A6C73067}" presName="wedge4" presStyleLbl="node1" presStyleIdx="3" presStyleCnt="5"/>
      <dgm:spPr/>
    </dgm:pt>
    <dgm:pt modelId="{3E5D5909-A4E6-48F5-A5F7-50701CCB4F6A}" type="pres">
      <dgm:prSet presAssocID="{892FA081-B223-4A69-B567-CDE8A6C73067}" presName="wedge4Tx" presStyleLbl="node1" presStyleIdx="3" presStyleCnt="5">
        <dgm:presLayoutVars>
          <dgm:chMax val="0"/>
          <dgm:chPref val="0"/>
          <dgm:bulletEnabled val="1"/>
        </dgm:presLayoutVars>
      </dgm:prSet>
      <dgm:spPr/>
    </dgm:pt>
    <dgm:pt modelId="{550B8D86-EEC9-4164-A166-47F2D17CAAB7}" type="pres">
      <dgm:prSet presAssocID="{892FA081-B223-4A69-B567-CDE8A6C73067}" presName="wedge5" presStyleLbl="node1" presStyleIdx="4" presStyleCnt="5"/>
      <dgm:spPr/>
    </dgm:pt>
    <dgm:pt modelId="{DA81F6E3-AD9A-4507-AE4D-BC798076913F}" type="pres">
      <dgm:prSet presAssocID="{892FA081-B223-4A69-B567-CDE8A6C73067}" presName="wedge5Tx" presStyleLbl="node1" presStyleIdx="4" presStyleCnt="5">
        <dgm:presLayoutVars>
          <dgm:chMax val="0"/>
          <dgm:chPref val="0"/>
          <dgm:bulletEnabled val="1"/>
        </dgm:presLayoutVars>
      </dgm:prSet>
      <dgm:spPr/>
    </dgm:pt>
  </dgm:ptLst>
  <dgm:cxnLst>
    <dgm:cxn modelId="{D428CC1B-5554-4E56-A7D9-A18FF256B095}" srcId="{892FA081-B223-4A69-B567-CDE8A6C73067}" destId="{29512100-7F4C-4ADE-B599-B0F81B8F0B78}" srcOrd="4" destOrd="0" parTransId="{0AD16963-BB2D-41FD-B32E-87B45E038C2B}" sibTransId="{1DF44856-BADC-44B6-85EC-827CC12928F8}"/>
    <dgm:cxn modelId="{F0905821-E96B-4542-98B0-0CF99ADEC46C}" type="presOf" srcId="{8A3BB264-39AE-4F34-ACCF-F0257D8BA71A}" destId="{4D35E8D9-72D5-4E6A-AA21-DD917495C270}" srcOrd="0" destOrd="0" presId="urn:microsoft.com/office/officeart/2005/8/layout/chart3"/>
    <dgm:cxn modelId="{CFE41E2E-0A82-443D-BBBE-40209FB9EFAD}" srcId="{892FA081-B223-4A69-B567-CDE8A6C73067}" destId="{F329026E-768A-4413-8001-191619549471}" srcOrd="1" destOrd="0" parTransId="{003CE78E-897A-4780-BA7E-5558941411D2}" sibTransId="{8E50263B-364C-4AF5-B4E4-C1E5FBBFE865}"/>
    <dgm:cxn modelId="{19AC0232-CD8B-4D40-96D8-43B609812990}" type="presOf" srcId="{8A3BB264-39AE-4F34-ACCF-F0257D8BA71A}" destId="{4125DBD8-8D22-4066-BDF7-0CA7B4058D9A}" srcOrd="1" destOrd="0" presId="urn:microsoft.com/office/officeart/2005/8/layout/chart3"/>
    <dgm:cxn modelId="{5285003D-6D8E-4111-801E-3C1BBE5EAA2A}" srcId="{892FA081-B223-4A69-B567-CDE8A6C73067}" destId="{FD9C3126-3DCA-4FED-8004-FF51A08D4CBC}" srcOrd="3" destOrd="0" parTransId="{C663F7B8-950A-40F9-A056-E98E73168FA7}" sibTransId="{40C881EE-014F-4048-909B-A2A3C1D1978F}"/>
    <dgm:cxn modelId="{929CF963-EB7E-4807-B990-123756181E6E}" type="presOf" srcId="{FD9C3126-3DCA-4FED-8004-FF51A08D4CBC}" destId="{D180A786-436D-4713-85E7-E239044B6FEA}" srcOrd="0" destOrd="0" presId="urn:microsoft.com/office/officeart/2005/8/layout/chart3"/>
    <dgm:cxn modelId="{606C5D48-C19D-49E3-85DB-B9A905EFB604}" srcId="{892FA081-B223-4A69-B567-CDE8A6C73067}" destId="{B61A89D6-2270-465D-9BD8-CA62307E690C}" srcOrd="0" destOrd="0" parTransId="{1BDCAC00-9493-4BD7-9AA8-82BD66D55A24}" sibTransId="{8035B715-FBCB-407F-A9DA-4AFEADB7CA08}"/>
    <dgm:cxn modelId="{CC05B868-5C7D-48C8-B162-74A015ABB7F3}" type="presOf" srcId="{B61A89D6-2270-465D-9BD8-CA62307E690C}" destId="{21CE06D2-457B-4F1F-88E0-68C93A86378F}" srcOrd="0" destOrd="0" presId="urn:microsoft.com/office/officeart/2005/8/layout/chart3"/>
    <dgm:cxn modelId="{E6BF6F54-F054-46A4-9779-884D33BB4580}" srcId="{892FA081-B223-4A69-B567-CDE8A6C73067}" destId="{8A3BB264-39AE-4F34-ACCF-F0257D8BA71A}" srcOrd="2" destOrd="0" parTransId="{C9AC27A0-B58C-4E22-B8AD-5B113C74DB68}" sibTransId="{E4C3CA18-5528-443A-AB7A-0A0E220DD63A}"/>
    <dgm:cxn modelId="{C26AAF97-EF4E-4C5F-9107-941532BB2B79}" type="presOf" srcId="{FD9C3126-3DCA-4FED-8004-FF51A08D4CBC}" destId="{3E5D5909-A4E6-48F5-A5F7-50701CCB4F6A}" srcOrd="1" destOrd="0" presId="urn:microsoft.com/office/officeart/2005/8/layout/chart3"/>
    <dgm:cxn modelId="{98DEE4B6-CA32-49CA-8492-E9DEF09401F7}" type="presOf" srcId="{892FA081-B223-4A69-B567-CDE8A6C73067}" destId="{B4E5E223-8D5E-4356-A5D0-A00E370C85D6}" srcOrd="0" destOrd="0" presId="urn:microsoft.com/office/officeart/2005/8/layout/chart3"/>
    <dgm:cxn modelId="{85A1CEC2-D874-44F9-9C79-07E5490D9AD5}" type="presOf" srcId="{B61A89D6-2270-465D-9BD8-CA62307E690C}" destId="{F3589CBC-044D-4822-8A48-D10E8B136C2B}" srcOrd="1" destOrd="0" presId="urn:microsoft.com/office/officeart/2005/8/layout/chart3"/>
    <dgm:cxn modelId="{EB7B90C3-D8E0-4D14-9D2E-881486420152}" type="presOf" srcId="{F329026E-768A-4413-8001-191619549471}" destId="{FEA259B6-1ABB-4050-B30C-1C8926C86850}" srcOrd="0" destOrd="0" presId="urn:microsoft.com/office/officeart/2005/8/layout/chart3"/>
    <dgm:cxn modelId="{2F41D8E1-BDEF-4474-B98E-EAEFF256BE90}" type="presOf" srcId="{29512100-7F4C-4ADE-B599-B0F81B8F0B78}" destId="{550B8D86-EEC9-4164-A166-47F2D17CAAB7}" srcOrd="0" destOrd="0" presId="urn:microsoft.com/office/officeart/2005/8/layout/chart3"/>
    <dgm:cxn modelId="{0EC347E9-7F31-4910-93DA-2A09F8242CDA}" type="presOf" srcId="{F329026E-768A-4413-8001-191619549471}" destId="{7217264A-6A4F-4719-9946-69416C4CF5F9}" srcOrd="1" destOrd="0" presId="urn:microsoft.com/office/officeart/2005/8/layout/chart3"/>
    <dgm:cxn modelId="{BDB7C6F5-6C5E-4F8C-BD0A-97F60BD99B20}" type="presOf" srcId="{29512100-7F4C-4ADE-B599-B0F81B8F0B78}" destId="{DA81F6E3-AD9A-4507-AE4D-BC798076913F}" srcOrd="1" destOrd="0" presId="urn:microsoft.com/office/officeart/2005/8/layout/chart3"/>
    <dgm:cxn modelId="{CE5121C2-6AFA-43E9-9938-15C5722E4D48}" type="presParOf" srcId="{B4E5E223-8D5E-4356-A5D0-A00E370C85D6}" destId="{21CE06D2-457B-4F1F-88E0-68C93A86378F}" srcOrd="0" destOrd="0" presId="urn:microsoft.com/office/officeart/2005/8/layout/chart3"/>
    <dgm:cxn modelId="{3776F2A8-DEDD-43D1-BA45-DD5F28487A89}" type="presParOf" srcId="{B4E5E223-8D5E-4356-A5D0-A00E370C85D6}" destId="{F3589CBC-044D-4822-8A48-D10E8B136C2B}" srcOrd="1" destOrd="0" presId="urn:microsoft.com/office/officeart/2005/8/layout/chart3"/>
    <dgm:cxn modelId="{57698C60-1624-4579-8F67-A0C4C238955C}" type="presParOf" srcId="{B4E5E223-8D5E-4356-A5D0-A00E370C85D6}" destId="{FEA259B6-1ABB-4050-B30C-1C8926C86850}" srcOrd="2" destOrd="0" presId="urn:microsoft.com/office/officeart/2005/8/layout/chart3"/>
    <dgm:cxn modelId="{CAA98D40-85B2-48A5-A14D-13B0C62BCF4C}" type="presParOf" srcId="{B4E5E223-8D5E-4356-A5D0-A00E370C85D6}" destId="{7217264A-6A4F-4719-9946-69416C4CF5F9}" srcOrd="3" destOrd="0" presId="urn:microsoft.com/office/officeart/2005/8/layout/chart3"/>
    <dgm:cxn modelId="{53E2E64A-846A-4585-9CDB-898F1741722D}" type="presParOf" srcId="{B4E5E223-8D5E-4356-A5D0-A00E370C85D6}" destId="{4D35E8D9-72D5-4E6A-AA21-DD917495C270}" srcOrd="4" destOrd="0" presId="urn:microsoft.com/office/officeart/2005/8/layout/chart3"/>
    <dgm:cxn modelId="{958DB68B-633F-4DFA-B29A-1099A5C48A9D}" type="presParOf" srcId="{B4E5E223-8D5E-4356-A5D0-A00E370C85D6}" destId="{4125DBD8-8D22-4066-BDF7-0CA7B4058D9A}" srcOrd="5" destOrd="0" presId="urn:microsoft.com/office/officeart/2005/8/layout/chart3"/>
    <dgm:cxn modelId="{D542D3AB-212D-47DD-B441-D3EBAD97F275}" type="presParOf" srcId="{B4E5E223-8D5E-4356-A5D0-A00E370C85D6}" destId="{D180A786-436D-4713-85E7-E239044B6FEA}" srcOrd="6" destOrd="0" presId="urn:microsoft.com/office/officeart/2005/8/layout/chart3"/>
    <dgm:cxn modelId="{1D8C5AB2-448E-4DF4-A81E-EECDE563FD7F}" type="presParOf" srcId="{B4E5E223-8D5E-4356-A5D0-A00E370C85D6}" destId="{3E5D5909-A4E6-48F5-A5F7-50701CCB4F6A}" srcOrd="7" destOrd="0" presId="urn:microsoft.com/office/officeart/2005/8/layout/chart3"/>
    <dgm:cxn modelId="{8702C6BE-3EE9-4FFF-996D-0A0DF0D64B09}" type="presParOf" srcId="{B4E5E223-8D5E-4356-A5D0-A00E370C85D6}" destId="{550B8D86-EEC9-4164-A166-47F2D17CAAB7}" srcOrd="8" destOrd="0" presId="urn:microsoft.com/office/officeart/2005/8/layout/chart3"/>
    <dgm:cxn modelId="{457BBE87-BDD3-42A1-9FE1-50FD3E0AEFC1}" type="presParOf" srcId="{B4E5E223-8D5E-4356-A5D0-A00E370C85D6}" destId="{DA81F6E3-AD9A-4507-AE4D-BC798076913F}"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51A2E-FBAD-4D1D-BBD7-DA9BB78FC87A}">
      <dsp:nvSpPr>
        <dsp:cNvPr id="0" name=""/>
        <dsp:cNvSpPr/>
      </dsp:nvSpPr>
      <dsp:spPr>
        <a:xfrm>
          <a:off x="2644033" y="68885"/>
          <a:ext cx="2835000" cy="29773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Laboratory Measurements</a:t>
          </a:r>
        </a:p>
      </dsp:txBody>
      <dsp:txXfrm>
        <a:off x="2644033" y="68885"/>
        <a:ext cx="2835000" cy="297735"/>
      </dsp:txXfrm>
    </dsp:sp>
    <dsp:sp modelId="{4611CA5A-BA33-4774-81E3-72634586B6B8}">
      <dsp:nvSpPr>
        <dsp:cNvPr id="0" name=""/>
        <dsp:cNvSpPr/>
      </dsp:nvSpPr>
      <dsp:spPr>
        <a:xfrm>
          <a:off x="3467849" y="365561"/>
          <a:ext cx="1170000" cy="281242"/>
        </a:xfrm>
        <a:prstGeom prst="rect">
          <a:avLst/>
        </a:prstGeom>
        <a:solidFill>
          <a:srgbClr val="A5A5A5">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black">
                  <a:lumMod val="85000"/>
                  <a:lumOff val="15000"/>
                </a:prstClr>
              </a:solidFill>
              <a:latin typeface="Calibri" panose="020F0502020204030204"/>
              <a:ea typeface="+mn-ea"/>
              <a:cs typeface="+mn-cs"/>
            </a:rPr>
            <a:t>Vital Signs</a:t>
          </a:r>
        </a:p>
      </dsp:txBody>
      <dsp:txXfrm>
        <a:off x="3467849" y="365561"/>
        <a:ext cx="1170000" cy="281242"/>
      </dsp:txXfrm>
    </dsp:sp>
    <dsp:sp modelId="{7F55FD2A-BCC2-4866-B4C5-5B754B65F2C1}">
      <dsp:nvSpPr>
        <dsp:cNvPr id="0" name=""/>
        <dsp:cNvSpPr/>
      </dsp:nvSpPr>
      <dsp:spPr>
        <a:xfrm>
          <a:off x="2950494" y="634259"/>
          <a:ext cx="2115000" cy="35962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Electrocardiograms</a:t>
          </a:r>
        </a:p>
      </dsp:txBody>
      <dsp:txXfrm>
        <a:off x="2950494" y="634259"/>
        <a:ext cx="2115000" cy="359625"/>
      </dsp:txXfrm>
    </dsp:sp>
    <dsp:sp modelId="{ADCC30DC-EA82-40A5-A33B-FD9111F8B3F3}">
      <dsp:nvSpPr>
        <dsp:cNvPr id="0" name=""/>
        <dsp:cNvSpPr/>
      </dsp:nvSpPr>
      <dsp:spPr>
        <a:xfrm>
          <a:off x="3143080" y="998122"/>
          <a:ext cx="1850564" cy="3509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Adverse Events</a:t>
          </a:r>
        </a:p>
      </dsp:txBody>
      <dsp:txXfrm>
        <a:off x="3143080" y="998122"/>
        <a:ext cx="1850564" cy="350995"/>
      </dsp:txXfrm>
    </dsp:sp>
    <dsp:sp modelId="{8549B5A6-6D73-4462-8060-1CA16E50D0BD}">
      <dsp:nvSpPr>
        <dsp:cNvPr id="0" name=""/>
        <dsp:cNvSpPr/>
      </dsp:nvSpPr>
      <dsp:spPr>
        <a:xfrm>
          <a:off x="3294905" y="1349118"/>
          <a:ext cx="1620000" cy="32585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Demographics</a:t>
          </a:r>
        </a:p>
      </dsp:txBody>
      <dsp:txXfrm>
        <a:off x="3294905" y="1349118"/>
        <a:ext cx="1620000" cy="325851"/>
      </dsp:txXfrm>
    </dsp:sp>
    <dsp:sp modelId="{8E7EAB9D-1989-4A6E-B686-34F572CD0A71}">
      <dsp:nvSpPr>
        <dsp:cNvPr id="0" name=""/>
        <dsp:cNvSpPr/>
      </dsp:nvSpPr>
      <dsp:spPr>
        <a:xfrm>
          <a:off x="3377750" y="1704352"/>
          <a:ext cx="1372500" cy="31505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Medications</a:t>
          </a:r>
        </a:p>
      </dsp:txBody>
      <dsp:txXfrm>
        <a:off x="3377750" y="1704352"/>
        <a:ext cx="1372500" cy="315059"/>
      </dsp:txXfrm>
    </dsp:sp>
    <dsp:sp modelId="{0A011E32-51AC-4C3F-8C1F-2809236F9B41}">
      <dsp:nvSpPr>
        <dsp:cNvPr id="0" name=""/>
        <dsp:cNvSpPr/>
      </dsp:nvSpPr>
      <dsp:spPr>
        <a:xfrm>
          <a:off x="3445151" y="2030291"/>
          <a:ext cx="1260000" cy="2660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Disposition</a:t>
          </a:r>
        </a:p>
      </dsp:txBody>
      <dsp:txXfrm>
        <a:off x="3445151" y="2030291"/>
        <a:ext cx="1260000" cy="266037"/>
      </dsp:txXfrm>
    </dsp:sp>
    <dsp:sp modelId="{35F9D865-BB8F-4752-8FA9-E4A43896B7D0}">
      <dsp:nvSpPr>
        <dsp:cNvPr id="0" name=""/>
        <dsp:cNvSpPr/>
      </dsp:nvSpPr>
      <dsp:spPr>
        <a:xfrm>
          <a:off x="3294905" y="2316362"/>
          <a:ext cx="1620000" cy="30129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Hepatotoxicity</a:t>
          </a:r>
        </a:p>
      </dsp:txBody>
      <dsp:txXfrm>
        <a:off x="3294905" y="2316362"/>
        <a:ext cx="1620000" cy="301296"/>
      </dsp:txXfrm>
    </dsp:sp>
    <dsp:sp modelId="{2711B942-4091-4AC6-91D2-3BB071566700}">
      <dsp:nvSpPr>
        <dsp:cNvPr id="0" name=""/>
        <dsp:cNvSpPr/>
      </dsp:nvSpPr>
      <dsp:spPr>
        <a:xfrm>
          <a:off x="3130478" y="2269677"/>
          <a:ext cx="1935000" cy="387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85000"/>
                  <a:lumOff val="15000"/>
                </a:schemeClr>
              </a:solidFill>
            </a:rPr>
            <a:t>Pharmacokinetics</a:t>
          </a:r>
        </a:p>
      </dsp:txBody>
      <dsp:txXfrm>
        <a:off x="3130478" y="2269677"/>
        <a:ext cx="1935000" cy="387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7C4EC-8525-4A33-9396-5AA937182D78}">
      <dsp:nvSpPr>
        <dsp:cNvPr id="0" name=""/>
        <dsp:cNvSpPr/>
      </dsp:nvSpPr>
      <dsp:spPr>
        <a:xfrm>
          <a:off x="7027704" y="1808261"/>
          <a:ext cx="1597684" cy="1597945"/>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298C02F-B843-422A-8A62-3FE4F9D9EE73}">
      <dsp:nvSpPr>
        <dsp:cNvPr id="0" name=""/>
        <dsp:cNvSpPr/>
      </dsp:nvSpPr>
      <dsp:spPr>
        <a:xfrm>
          <a:off x="7080421" y="1861536"/>
          <a:ext cx="1491398" cy="1491397"/>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Tables, Figures and Listings</a:t>
          </a:r>
        </a:p>
      </dsp:txBody>
      <dsp:txXfrm>
        <a:off x="7293843" y="2074632"/>
        <a:ext cx="1065406" cy="1065203"/>
      </dsp:txXfrm>
    </dsp:sp>
    <dsp:sp modelId="{1A963D9F-4615-4B52-B0EA-924199F369DD}">
      <dsp:nvSpPr>
        <dsp:cNvPr id="0" name=""/>
        <dsp:cNvSpPr/>
      </dsp:nvSpPr>
      <dsp:spPr>
        <a:xfrm>
          <a:off x="7080421" y="3435648"/>
          <a:ext cx="1491398" cy="8759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rgbClr val="FF0000"/>
              </a:solidFill>
            </a:rPr>
            <a:t>No Standards</a:t>
          </a:r>
        </a:p>
      </dsp:txBody>
      <dsp:txXfrm>
        <a:off x="7080421" y="3435648"/>
        <a:ext cx="1491398" cy="875939"/>
      </dsp:txXfrm>
    </dsp:sp>
    <dsp:sp modelId="{3DDE1B87-048F-4360-A74E-EF999A93941C}">
      <dsp:nvSpPr>
        <dsp:cNvPr id="0" name=""/>
        <dsp:cNvSpPr/>
      </dsp:nvSpPr>
      <dsp:spPr>
        <a:xfrm rot="2700000">
          <a:off x="5375694" y="1808344"/>
          <a:ext cx="1597499" cy="1597499"/>
        </a:xfrm>
        <a:prstGeom prst="teardrop">
          <a:avLst>
            <a:gd name="adj" fmla="val 10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E7D751E-0611-4E39-BCB2-E846EA4583BA}">
      <dsp:nvSpPr>
        <dsp:cNvPr id="0" name=""/>
        <dsp:cNvSpPr/>
      </dsp:nvSpPr>
      <dsp:spPr>
        <a:xfrm>
          <a:off x="5430020" y="1861536"/>
          <a:ext cx="1491398" cy="1491397"/>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Analysis Data</a:t>
          </a:r>
        </a:p>
      </dsp:txBody>
      <dsp:txXfrm>
        <a:off x="5642591" y="2074632"/>
        <a:ext cx="1065406" cy="1065203"/>
      </dsp:txXfrm>
    </dsp:sp>
    <dsp:sp modelId="{044A2701-02B9-4DCB-9152-DF9B03AE1873}">
      <dsp:nvSpPr>
        <dsp:cNvPr id="0" name=""/>
        <dsp:cNvSpPr/>
      </dsp:nvSpPr>
      <dsp:spPr>
        <a:xfrm>
          <a:off x="5430020" y="3435648"/>
          <a:ext cx="1491398" cy="8759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ADaM</a:t>
          </a:r>
        </a:p>
      </dsp:txBody>
      <dsp:txXfrm>
        <a:off x="5430020" y="3435648"/>
        <a:ext cx="1491398" cy="875939"/>
      </dsp:txXfrm>
    </dsp:sp>
    <dsp:sp modelId="{B3FCA54B-9AD0-4700-A5CA-4D7B84E6E663}">
      <dsp:nvSpPr>
        <dsp:cNvPr id="0" name=""/>
        <dsp:cNvSpPr/>
      </dsp:nvSpPr>
      <dsp:spPr>
        <a:xfrm rot="2700000">
          <a:off x="3725292" y="1808344"/>
          <a:ext cx="1597499" cy="1597499"/>
        </a:xfrm>
        <a:prstGeom prst="teardrop">
          <a:avLst>
            <a:gd name="adj" fmla="val 10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8E82202-0410-41D9-85EE-8D7A882F6A78}">
      <dsp:nvSpPr>
        <dsp:cNvPr id="0" name=""/>
        <dsp:cNvSpPr/>
      </dsp:nvSpPr>
      <dsp:spPr>
        <a:xfrm>
          <a:off x="3778768" y="1861536"/>
          <a:ext cx="1491398" cy="1491397"/>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Observed </a:t>
          </a:r>
          <a:r>
            <a:rPr lang="en-US" sz="2200" kern="1200" dirty="0"/>
            <a:t>Data</a:t>
          </a:r>
        </a:p>
      </dsp:txBody>
      <dsp:txXfrm>
        <a:off x="3991339" y="2074632"/>
        <a:ext cx="1065406" cy="1065203"/>
      </dsp:txXfrm>
    </dsp:sp>
    <dsp:sp modelId="{59C83754-B7B2-4F6C-8280-1D712D183F58}">
      <dsp:nvSpPr>
        <dsp:cNvPr id="0" name=""/>
        <dsp:cNvSpPr/>
      </dsp:nvSpPr>
      <dsp:spPr>
        <a:xfrm>
          <a:off x="3778768" y="3435648"/>
          <a:ext cx="1491398" cy="8759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CDISC</a:t>
          </a:r>
        </a:p>
      </dsp:txBody>
      <dsp:txXfrm>
        <a:off x="3778768" y="3435648"/>
        <a:ext cx="1491398" cy="875939"/>
      </dsp:txXfrm>
    </dsp:sp>
    <dsp:sp modelId="{33FD8303-8859-4039-9433-E2EAFCE4870D}">
      <dsp:nvSpPr>
        <dsp:cNvPr id="0" name=""/>
        <dsp:cNvSpPr/>
      </dsp:nvSpPr>
      <dsp:spPr>
        <a:xfrm rot="2700000">
          <a:off x="2074040" y="1808344"/>
          <a:ext cx="1597499" cy="1597499"/>
        </a:xfrm>
        <a:prstGeom prst="teardrop">
          <a:avLst>
            <a:gd name="adj" fmla="val 10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0E6B70C-688B-4BAA-9B18-03E6ADDEEB92}">
      <dsp:nvSpPr>
        <dsp:cNvPr id="0" name=""/>
        <dsp:cNvSpPr/>
      </dsp:nvSpPr>
      <dsp:spPr>
        <a:xfrm>
          <a:off x="2127516" y="1861536"/>
          <a:ext cx="1491398" cy="1491397"/>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Data </a:t>
          </a:r>
          <a:r>
            <a:rPr lang="en-US" sz="1800" kern="1200" dirty="0"/>
            <a:t>Collection</a:t>
          </a:r>
          <a:r>
            <a:rPr lang="en-US" sz="2000" kern="1200" dirty="0"/>
            <a:t> Systems</a:t>
          </a:r>
        </a:p>
      </dsp:txBody>
      <dsp:txXfrm>
        <a:off x="2340937" y="2074632"/>
        <a:ext cx="1065406" cy="1065203"/>
      </dsp:txXfrm>
    </dsp:sp>
    <dsp:sp modelId="{98BE6CA3-1D05-4054-8CD9-DD2FAB775987}">
      <dsp:nvSpPr>
        <dsp:cNvPr id="0" name=""/>
        <dsp:cNvSpPr/>
      </dsp:nvSpPr>
      <dsp:spPr>
        <a:xfrm>
          <a:off x="2127516" y="3435648"/>
          <a:ext cx="1491398" cy="8759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CDASH</a:t>
          </a:r>
        </a:p>
      </dsp:txBody>
      <dsp:txXfrm>
        <a:off x="2127516" y="3435648"/>
        <a:ext cx="1491398" cy="875939"/>
      </dsp:txXfrm>
    </dsp:sp>
    <dsp:sp modelId="{1AA5FDAC-1429-4A00-9F7C-3F47A224D9AD}">
      <dsp:nvSpPr>
        <dsp:cNvPr id="0" name=""/>
        <dsp:cNvSpPr/>
      </dsp:nvSpPr>
      <dsp:spPr>
        <a:xfrm rot="2700000">
          <a:off x="422788" y="1808344"/>
          <a:ext cx="1597499" cy="1597499"/>
        </a:xfrm>
        <a:prstGeom prst="teardrop">
          <a:avLst>
            <a:gd name="adj" fmla="val 10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ADF97AE-4E32-4BB8-8841-5BAD55CBC4AE}">
      <dsp:nvSpPr>
        <dsp:cNvPr id="0" name=""/>
        <dsp:cNvSpPr/>
      </dsp:nvSpPr>
      <dsp:spPr>
        <a:xfrm>
          <a:off x="476264" y="1861536"/>
          <a:ext cx="1491398" cy="1491397"/>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Trial Design</a:t>
          </a:r>
        </a:p>
      </dsp:txBody>
      <dsp:txXfrm>
        <a:off x="689685" y="2074632"/>
        <a:ext cx="1065406" cy="1065203"/>
      </dsp:txXfrm>
    </dsp:sp>
    <dsp:sp modelId="{46B83D1F-3489-4DD5-A834-8747FC01D8EC}">
      <dsp:nvSpPr>
        <dsp:cNvPr id="0" name=""/>
        <dsp:cNvSpPr/>
      </dsp:nvSpPr>
      <dsp:spPr>
        <a:xfrm>
          <a:off x="476264" y="3435648"/>
          <a:ext cx="1491398" cy="87593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PRM</a:t>
          </a:r>
        </a:p>
      </dsp:txBody>
      <dsp:txXfrm>
        <a:off x="476264" y="3435648"/>
        <a:ext cx="1491398" cy="875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58ED7-AC6B-473C-9D00-46D70BB5E10D}">
      <dsp:nvSpPr>
        <dsp:cNvPr id="0" name=""/>
        <dsp:cNvSpPr/>
      </dsp:nvSpPr>
      <dsp:spPr>
        <a:xfrm>
          <a:off x="2500077" y="1162224"/>
          <a:ext cx="3005666" cy="3005666"/>
        </a:xfrm>
        <a:prstGeom prst="ellipse">
          <a:avLst/>
        </a:prstGeom>
        <a:solidFill>
          <a:schemeClr val="accent2">
            <a:hueOff val="0"/>
            <a:satOff val="0"/>
            <a:lumOff val="0"/>
            <a:alpha val="17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Script Repository in Github</a:t>
          </a:r>
        </a:p>
      </dsp:txBody>
      <dsp:txXfrm>
        <a:off x="2940247" y="1602394"/>
        <a:ext cx="2125326" cy="2125326"/>
      </dsp:txXfrm>
    </dsp:sp>
    <dsp:sp modelId="{32A93BB9-95F1-499D-B783-5A9B9815E4AB}">
      <dsp:nvSpPr>
        <dsp:cNvPr id="0" name=""/>
        <dsp:cNvSpPr/>
      </dsp:nvSpPr>
      <dsp:spPr>
        <a:xfrm>
          <a:off x="4998987" y="1393898"/>
          <a:ext cx="1502833" cy="1502833"/>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Test Data</a:t>
          </a:r>
        </a:p>
      </dsp:txBody>
      <dsp:txXfrm>
        <a:off x="5219072" y="1613983"/>
        <a:ext cx="1062663" cy="1062663"/>
      </dsp:txXfrm>
    </dsp:sp>
    <dsp:sp modelId="{79566AB6-2EDD-44A6-9AC6-35B66930D357}">
      <dsp:nvSpPr>
        <dsp:cNvPr id="0" name=""/>
        <dsp:cNvSpPr/>
      </dsp:nvSpPr>
      <dsp:spPr>
        <a:xfrm>
          <a:off x="4429146" y="3013829"/>
          <a:ext cx="2246555" cy="1502833"/>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Contributed Scripts</a:t>
          </a:r>
        </a:p>
      </dsp:txBody>
      <dsp:txXfrm>
        <a:off x="4758146" y="3233914"/>
        <a:ext cx="1588555" cy="1062663"/>
      </dsp:txXfrm>
    </dsp:sp>
    <dsp:sp modelId="{46F08995-6D34-48E1-BCB3-4C45EF6CB7C4}">
      <dsp:nvSpPr>
        <dsp:cNvPr id="0" name=""/>
        <dsp:cNvSpPr/>
      </dsp:nvSpPr>
      <dsp:spPr>
        <a:xfrm>
          <a:off x="3126652" y="3915297"/>
          <a:ext cx="1502833" cy="1502833"/>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White Paper Script</a:t>
          </a:r>
        </a:p>
      </dsp:txBody>
      <dsp:txXfrm>
        <a:off x="3346737" y="4135382"/>
        <a:ext cx="1062663" cy="1062663"/>
      </dsp:txXfrm>
    </dsp:sp>
    <dsp:sp modelId="{09158077-8157-46B9-8950-DF33255587AE}">
      <dsp:nvSpPr>
        <dsp:cNvPr id="0" name=""/>
        <dsp:cNvSpPr/>
      </dsp:nvSpPr>
      <dsp:spPr>
        <a:xfrm>
          <a:off x="1365203" y="2937626"/>
          <a:ext cx="1502833" cy="1502833"/>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Script Metada</a:t>
          </a:r>
        </a:p>
      </dsp:txBody>
      <dsp:txXfrm>
        <a:off x="1585288" y="3157711"/>
        <a:ext cx="1062663" cy="10626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BB658-35D6-403E-B968-52868E5B97FF}">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06B1B-6906-49BB-9F11-7ED5AE83A874}">
      <dsp:nvSpPr>
        <dsp:cNvPr id="0" name=""/>
        <dsp:cNvSpPr/>
      </dsp:nvSpPr>
      <dsp:spPr>
        <a:xfrm>
          <a:off x="3640666" y="3935306"/>
          <a:ext cx="846666" cy="541866"/>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69B911-2AB2-40EE-A3E8-342E40277615}">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t>Test Data Factory</a:t>
          </a:r>
        </a:p>
      </dsp:txBody>
      <dsp:txXfrm>
        <a:off x="2031999" y="4368800"/>
        <a:ext cx="4064000" cy="1016000"/>
      </dsp:txXfrm>
    </dsp:sp>
    <dsp:sp modelId="{25796047-B83C-45E5-848B-FA28CA0D5E69}">
      <dsp:nvSpPr>
        <dsp:cNvPr id="0" name=""/>
        <dsp:cNvSpPr/>
      </dsp:nvSpPr>
      <dsp:spPr>
        <a:xfrm>
          <a:off x="3461173" y="1854538"/>
          <a:ext cx="1524000" cy="15240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lumMod val="85000"/>
                  <a:lumOff val="15000"/>
                </a:schemeClr>
              </a:solidFill>
            </a:rPr>
            <a:t>ADaM Pilot Data Updated</a:t>
          </a:r>
        </a:p>
      </dsp:txBody>
      <dsp:txXfrm>
        <a:off x="3684358" y="2077723"/>
        <a:ext cx="1077630" cy="1077630"/>
      </dsp:txXfrm>
    </dsp:sp>
    <dsp:sp modelId="{156E6ACA-12B1-4203-8B4B-9C1152F1C99D}">
      <dsp:nvSpPr>
        <dsp:cNvPr id="0" name=""/>
        <dsp:cNvSpPr/>
      </dsp:nvSpPr>
      <dsp:spPr>
        <a:xfrm>
          <a:off x="2370666" y="711200"/>
          <a:ext cx="1524000" cy="152400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lumMod val="85000"/>
                  <a:lumOff val="15000"/>
                </a:schemeClr>
              </a:solidFill>
            </a:rPr>
            <a:t>SDTM Pilot Data Updated</a:t>
          </a:r>
        </a:p>
      </dsp:txBody>
      <dsp:txXfrm>
        <a:off x="2593851" y="934385"/>
        <a:ext cx="1077630" cy="1077630"/>
      </dsp:txXfrm>
    </dsp:sp>
    <dsp:sp modelId="{E69F4C51-B155-417F-B42B-9CF6D8C0A9B0}">
      <dsp:nvSpPr>
        <dsp:cNvPr id="0" name=""/>
        <dsp:cNvSpPr/>
      </dsp:nvSpPr>
      <dsp:spPr>
        <a:xfrm>
          <a:off x="3928533" y="342730"/>
          <a:ext cx="1524000" cy="152400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lumMod val="85000"/>
                  <a:lumOff val="15000"/>
                </a:schemeClr>
              </a:solidFill>
            </a:rPr>
            <a:t>Method for Creating Test Data</a:t>
          </a:r>
        </a:p>
      </dsp:txBody>
      <dsp:txXfrm>
        <a:off x="4151718" y="565915"/>
        <a:ext cx="1077630" cy="1077630"/>
      </dsp:txXfrm>
    </dsp:sp>
    <dsp:sp modelId="{EACA2E4B-D728-465F-83D4-0A316AE0D043}">
      <dsp:nvSpPr>
        <dsp:cNvPr id="0" name=""/>
        <dsp:cNvSpPr/>
      </dsp:nvSpPr>
      <dsp:spPr>
        <a:xfrm>
          <a:off x="1693333" y="33866"/>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8D1B0-7F9D-48B6-A84A-EFB0BF128118}">
      <dsp:nvSpPr>
        <dsp:cNvPr id="0" name=""/>
        <dsp:cNvSpPr/>
      </dsp:nvSpPr>
      <dsp:spPr>
        <a:xfrm>
          <a:off x="1355724" y="2201108"/>
          <a:ext cx="2539007" cy="16935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6F3DB6-78B4-4CBC-8FC3-4D3C89F9DF57}">
      <dsp:nvSpPr>
        <dsp:cNvPr id="0" name=""/>
        <dsp:cNvSpPr/>
      </dsp:nvSpPr>
      <dsp:spPr>
        <a:xfrm>
          <a:off x="120387" y="1436952"/>
          <a:ext cx="1692671" cy="16926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r>
            <a:rPr lang="en-US" sz="2000" kern="1200" dirty="0"/>
            <a:t>Safety Analytics Education</a:t>
          </a:r>
        </a:p>
      </dsp:txBody>
      <dsp:txXfrm>
        <a:off x="368273" y="1684838"/>
        <a:ext cx="1196899" cy="1196899"/>
      </dsp:txXfrm>
    </dsp:sp>
    <dsp:sp modelId="{AE0054B9-97F7-4971-B789-AC47F90173E3}">
      <dsp:nvSpPr>
        <dsp:cNvPr id="0" name=""/>
        <dsp:cNvSpPr/>
      </dsp:nvSpPr>
      <dsp:spPr>
        <a:xfrm>
          <a:off x="5587404" y="2201108"/>
          <a:ext cx="2539007" cy="169351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FDE88F-7DCC-4BF5-915A-4041043BB6CF}">
      <dsp:nvSpPr>
        <dsp:cNvPr id="0" name=""/>
        <dsp:cNvSpPr/>
      </dsp:nvSpPr>
      <dsp:spPr>
        <a:xfrm>
          <a:off x="4288588" y="1237707"/>
          <a:ext cx="2031206" cy="199997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en-US" sz="1800" kern="1200" dirty="0"/>
            <a:t>Presentations, Posters, Wiki, PHUSETube, Tweet</a:t>
          </a:r>
        </a:p>
      </dsp:txBody>
      <dsp:txXfrm>
        <a:off x="4586051" y="1530597"/>
        <a:ext cx="1436280" cy="14141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9E08E-8BB0-4774-8E26-CF74E724EA07}">
      <dsp:nvSpPr>
        <dsp:cNvPr id="0" name=""/>
        <dsp:cNvSpPr/>
      </dsp:nvSpPr>
      <dsp:spPr>
        <a:xfrm>
          <a:off x="3025819" y="1748061"/>
          <a:ext cx="2221862" cy="192200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i="0" kern="1200" dirty="0">
              <a:solidFill>
                <a:schemeClr val="tx1">
                  <a:lumMod val="85000"/>
                  <a:lumOff val="15000"/>
                </a:schemeClr>
              </a:solidFill>
            </a:rPr>
            <a:t>General Principles</a:t>
          </a:r>
        </a:p>
      </dsp:txBody>
      <dsp:txXfrm>
        <a:off x="3394013" y="2066564"/>
        <a:ext cx="1485474" cy="1284995"/>
      </dsp:txXfrm>
    </dsp:sp>
    <dsp:sp modelId="{7E0ED651-F12C-4AAE-9AD1-8ECD0CFBA9F3}">
      <dsp:nvSpPr>
        <dsp:cNvPr id="0" name=""/>
        <dsp:cNvSpPr/>
      </dsp:nvSpPr>
      <dsp:spPr>
        <a:xfrm>
          <a:off x="4417132"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AD5C59-EFD6-476E-9025-4CF59E119F58}">
      <dsp:nvSpPr>
        <dsp:cNvPr id="0" name=""/>
        <dsp:cNvSpPr/>
      </dsp:nvSpPr>
      <dsp:spPr>
        <a:xfrm>
          <a:off x="3132389" y="0"/>
          <a:ext cx="2016992" cy="1575206"/>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85000"/>
                  <a:lumOff val="15000"/>
                </a:schemeClr>
              </a:solidFill>
            </a:rPr>
            <a:t>QC and Validation Process</a:t>
          </a:r>
        </a:p>
      </dsp:txBody>
      <dsp:txXfrm>
        <a:off x="3450484" y="248422"/>
        <a:ext cx="1380802" cy="1078362"/>
      </dsp:txXfrm>
    </dsp:sp>
    <dsp:sp modelId="{A0E0488E-7EB4-405F-BC0B-27F034B5D559}">
      <dsp:nvSpPr>
        <dsp:cNvPr id="0" name=""/>
        <dsp:cNvSpPr/>
      </dsp:nvSpPr>
      <dsp:spPr>
        <a:xfrm>
          <a:off x="5395496" y="217884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B0795-AC71-47AB-AFAD-B92E8B0F080D}">
      <dsp:nvSpPr>
        <dsp:cNvPr id="0" name=""/>
        <dsp:cNvSpPr/>
      </dsp:nvSpPr>
      <dsp:spPr>
        <a:xfrm>
          <a:off x="4900371" y="968857"/>
          <a:ext cx="1820800" cy="1575206"/>
        </a:xfrm>
        <a:prstGeom prst="hexagon">
          <a:avLst>
            <a:gd name="adj" fmla="val 28570"/>
            <a:gd name="vf" fmla="val 1154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85000"/>
                  <a:lumOff val="15000"/>
                </a:schemeClr>
              </a:solidFill>
            </a:rPr>
            <a:t>Quality Culture</a:t>
          </a:r>
        </a:p>
      </dsp:txBody>
      <dsp:txXfrm>
        <a:off x="5202116" y="1229902"/>
        <a:ext cx="1217310" cy="1053116"/>
      </dsp:txXfrm>
    </dsp:sp>
    <dsp:sp modelId="{A854F9D7-4DB0-476B-AB2F-3A2B0257BB5D}">
      <dsp:nvSpPr>
        <dsp:cNvPr id="0" name=""/>
        <dsp:cNvSpPr/>
      </dsp:nvSpPr>
      <dsp:spPr>
        <a:xfrm>
          <a:off x="4715861" y="3703117"/>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81529B-DF77-4B51-B355-E2B923256D78}">
      <dsp:nvSpPr>
        <dsp:cNvPr id="0" name=""/>
        <dsp:cNvSpPr/>
      </dsp:nvSpPr>
      <dsp:spPr>
        <a:xfrm>
          <a:off x="4900371" y="2873519"/>
          <a:ext cx="1820800" cy="1575206"/>
        </a:xfrm>
        <a:prstGeom prst="hexagon">
          <a:avLst>
            <a:gd name="adj" fmla="val 28570"/>
            <a:gd name="vf" fmla="val 1154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85000"/>
                  <a:lumOff val="15000"/>
                </a:schemeClr>
              </a:solidFill>
            </a:rPr>
            <a:t>Helpful Tools</a:t>
          </a:r>
        </a:p>
      </dsp:txBody>
      <dsp:txXfrm>
        <a:off x="5202116" y="3134564"/>
        <a:ext cx="1217310" cy="1053116"/>
      </dsp:txXfrm>
    </dsp:sp>
    <dsp:sp modelId="{21CCA8C9-49C0-49D3-8EDB-631D38F84817}">
      <dsp:nvSpPr>
        <dsp:cNvPr id="0" name=""/>
        <dsp:cNvSpPr/>
      </dsp:nvSpPr>
      <dsp:spPr>
        <a:xfrm>
          <a:off x="3029954" y="386134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961899-E78B-484F-8377-9C6402746A03}">
      <dsp:nvSpPr>
        <dsp:cNvPr id="0" name=""/>
        <dsp:cNvSpPr/>
      </dsp:nvSpPr>
      <dsp:spPr>
        <a:xfrm>
          <a:off x="3230485" y="3843460"/>
          <a:ext cx="1820800" cy="1575206"/>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85000"/>
                  <a:lumOff val="15000"/>
                </a:schemeClr>
              </a:solidFill>
            </a:rPr>
            <a:t>Quality Metrics</a:t>
          </a:r>
        </a:p>
      </dsp:txBody>
      <dsp:txXfrm>
        <a:off x="3532230" y="4104505"/>
        <a:ext cx="1217310" cy="1053116"/>
      </dsp:txXfrm>
    </dsp:sp>
    <dsp:sp modelId="{D95586F9-B7FC-4A6B-A32B-646E8A7AF5E2}">
      <dsp:nvSpPr>
        <dsp:cNvPr id="0" name=""/>
        <dsp:cNvSpPr/>
      </dsp:nvSpPr>
      <dsp:spPr>
        <a:xfrm>
          <a:off x="2035568" y="251155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CF8EBE-15F9-4706-B4B3-8A74955055F3}">
      <dsp:nvSpPr>
        <dsp:cNvPr id="0" name=""/>
        <dsp:cNvSpPr/>
      </dsp:nvSpPr>
      <dsp:spPr>
        <a:xfrm>
          <a:off x="1406828" y="2874602"/>
          <a:ext cx="2112838" cy="1575206"/>
        </a:xfrm>
        <a:prstGeom prst="hexagon">
          <a:avLst>
            <a:gd name="adj" fmla="val 2857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85000"/>
                  <a:lumOff val="15000"/>
                </a:schemeClr>
              </a:solidFill>
            </a:rPr>
            <a:t>Validation Activities</a:t>
          </a:r>
        </a:p>
      </dsp:txBody>
      <dsp:txXfrm>
        <a:off x="1732910" y="3117709"/>
        <a:ext cx="1460674" cy="1088992"/>
      </dsp:txXfrm>
    </dsp:sp>
    <dsp:sp modelId="{D47349E0-5A2F-4DAC-B612-A0F12852DC81}">
      <dsp:nvSpPr>
        <dsp:cNvPr id="0" name=""/>
        <dsp:cNvSpPr/>
      </dsp:nvSpPr>
      <dsp:spPr>
        <a:xfrm>
          <a:off x="1448242" y="966690"/>
          <a:ext cx="2030010" cy="1575206"/>
        </a:xfrm>
        <a:prstGeom prst="hexagon">
          <a:avLst>
            <a:gd name="adj" fmla="val 28570"/>
            <a:gd name="vf" fmla="val 115470"/>
          </a:avLst>
        </a:prstGeom>
        <a:solidFill>
          <a:srgbClr val="B07B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lumMod val="85000"/>
                  <a:lumOff val="15000"/>
                </a:schemeClr>
              </a:solidFill>
            </a:rPr>
            <a:t>Validation Cycles</a:t>
          </a:r>
        </a:p>
      </dsp:txBody>
      <dsp:txXfrm>
        <a:off x="1767422" y="1214361"/>
        <a:ext cx="1391650" cy="10798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E06D2-457B-4F1F-88E0-68C93A86378F}">
      <dsp:nvSpPr>
        <dsp:cNvPr id="0" name=""/>
        <dsp:cNvSpPr/>
      </dsp:nvSpPr>
      <dsp:spPr>
        <a:xfrm>
          <a:off x="1704545" y="552350"/>
          <a:ext cx="4551680" cy="4551680"/>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lumMod val="85000"/>
                  <a:lumOff val="15000"/>
                </a:schemeClr>
              </a:solidFill>
            </a:rPr>
            <a:t>Coding Style</a:t>
          </a:r>
        </a:p>
      </dsp:txBody>
      <dsp:txXfrm>
        <a:off x="4037823" y="1232393"/>
        <a:ext cx="1544320" cy="1056640"/>
      </dsp:txXfrm>
    </dsp:sp>
    <dsp:sp modelId="{FEA259B6-1ABB-4050-B30C-1C8926C86850}">
      <dsp:nvSpPr>
        <dsp:cNvPr id="0" name=""/>
        <dsp:cNvSpPr/>
      </dsp:nvSpPr>
      <dsp:spPr>
        <a:xfrm>
          <a:off x="1708505" y="543221"/>
          <a:ext cx="4551680" cy="4551680"/>
        </a:xfrm>
        <a:prstGeom prst="pie">
          <a:avLst>
            <a:gd name="adj1" fmla="val 20520000"/>
            <a:gd name="adj2" fmla="val 32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lumMod val="85000"/>
                  <a:lumOff val="15000"/>
                </a:schemeClr>
              </a:solidFill>
            </a:rPr>
            <a:t>Structured Documentation</a:t>
          </a:r>
        </a:p>
      </dsp:txBody>
      <dsp:txXfrm>
        <a:off x="4683353" y="2602314"/>
        <a:ext cx="1354666" cy="1143338"/>
      </dsp:txXfrm>
    </dsp:sp>
    <dsp:sp modelId="{4D35E8D9-72D5-4E6A-AA21-DD917495C270}">
      <dsp:nvSpPr>
        <dsp:cNvPr id="0" name=""/>
        <dsp:cNvSpPr/>
      </dsp:nvSpPr>
      <dsp:spPr>
        <a:xfrm>
          <a:off x="1708505" y="543221"/>
          <a:ext cx="4551680" cy="4551680"/>
        </a:xfrm>
        <a:prstGeom prst="pie">
          <a:avLst>
            <a:gd name="adj1" fmla="val 3240000"/>
            <a:gd name="adj2" fmla="val 756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lumMod val="85000"/>
                  <a:lumOff val="15000"/>
                </a:schemeClr>
              </a:solidFill>
            </a:rPr>
            <a:t>Best Practices for writing</a:t>
          </a:r>
        </a:p>
      </dsp:txBody>
      <dsp:txXfrm>
        <a:off x="3171545" y="3956981"/>
        <a:ext cx="1625600" cy="975360"/>
      </dsp:txXfrm>
    </dsp:sp>
    <dsp:sp modelId="{D180A786-436D-4713-85E7-E239044B6FEA}">
      <dsp:nvSpPr>
        <dsp:cNvPr id="0" name=""/>
        <dsp:cNvSpPr/>
      </dsp:nvSpPr>
      <dsp:spPr>
        <a:xfrm>
          <a:off x="1708505" y="543221"/>
          <a:ext cx="4551680" cy="4551680"/>
        </a:xfrm>
        <a:prstGeom prst="pie">
          <a:avLst>
            <a:gd name="adj1" fmla="val 7560000"/>
            <a:gd name="adj2" fmla="val 1188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85000"/>
                  <a:lumOff val="15000"/>
                </a:schemeClr>
              </a:solidFill>
            </a:rPr>
            <a:t>Refactoring</a:t>
          </a:r>
        </a:p>
      </dsp:txBody>
      <dsp:txXfrm>
        <a:off x="1925252" y="2602314"/>
        <a:ext cx="1354666" cy="1143338"/>
      </dsp:txXfrm>
    </dsp:sp>
    <dsp:sp modelId="{550B8D86-EEC9-4164-A166-47F2D17CAAB7}">
      <dsp:nvSpPr>
        <dsp:cNvPr id="0" name=""/>
        <dsp:cNvSpPr/>
      </dsp:nvSpPr>
      <dsp:spPr>
        <a:xfrm>
          <a:off x="1708505" y="543221"/>
          <a:ext cx="4551680" cy="4551680"/>
        </a:xfrm>
        <a:prstGeom prst="pie">
          <a:avLst>
            <a:gd name="adj1" fmla="val 11880000"/>
            <a:gd name="adj2" fmla="val 162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lumMod val="85000"/>
                  <a:lumOff val="15000"/>
                </a:schemeClr>
              </a:solidFill>
            </a:rPr>
            <a:t>Optimization</a:t>
          </a:r>
          <a:r>
            <a:rPr lang="en-US" sz="2300" kern="1200" dirty="0">
              <a:solidFill>
                <a:schemeClr val="tx1">
                  <a:lumMod val="85000"/>
                  <a:lumOff val="15000"/>
                </a:schemeClr>
              </a:solidFill>
            </a:rPr>
            <a:t> and saving compiling time</a:t>
          </a:r>
        </a:p>
      </dsp:txBody>
      <dsp:txXfrm>
        <a:off x="2372292" y="1236810"/>
        <a:ext cx="1544320" cy="1056640"/>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EE7D1E-6936-4B5B-9EEC-5E3E501341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83734F0-DAB4-490C-8C27-20226CE9B0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E5C161-01B5-45BA-9888-EB3D5705AEBA}" type="datetimeFigureOut">
              <a:rPr lang="en-US" smtClean="0"/>
              <a:t>12/20/2019</a:t>
            </a:fld>
            <a:endParaRPr lang="en-US" dirty="0"/>
          </a:p>
        </p:txBody>
      </p:sp>
      <p:sp>
        <p:nvSpPr>
          <p:cNvPr id="4" name="Footer Placeholder 3">
            <a:extLst>
              <a:ext uri="{FF2B5EF4-FFF2-40B4-BE49-F238E27FC236}">
                <a16:creationId xmlns:a16="http://schemas.microsoft.com/office/drawing/2014/main" id="{A4FCDE3A-B755-4B51-B00D-0323287C69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2A63C99-BCFE-43D9-90C9-F464567438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93EAE9-3529-4A36-81EE-7786FB622BDF}" type="slidenum">
              <a:rPr lang="en-US" smtClean="0"/>
              <a:t>‹#›</a:t>
            </a:fld>
            <a:endParaRPr lang="en-US" dirty="0"/>
          </a:p>
        </p:txBody>
      </p:sp>
    </p:spTree>
    <p:extLst>
      <p:ext uri="{BB962C8B-B14F-4D97-AF65-F5344CB8AC3E}">
        <p14:creationId xmlns:p14="http://schemas.microsoft.com/office/powerpoint/2010/main" val="26480774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3CA45-BF9E-46CE-A82C-0520186B5CB4}" type="datetimeFigureOut">
              <a:rPr lang="en-US" smtClean="0"/>
              <a:t>12/20/2019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C020E-B7DB-48F9-9D29-31A0F908C48B}" type="slidenum">
              <a:rPr lang="en-US" smtClean="0"/>
              <a:t>‹#›</a:t>
            </a:fld>
            <a:endParaRPr lang="en-US" dirty="0"/>
          </a:p>
        </p:txBody>
      </p:sp>
    </p:spTree>
    <p:extLst>
      <p:ext uri="{BB962C8B-B14F-4D97-AF65-F5344CB8AC3E}">
        <p14:creationId xmlns:p14="http://schemas.microsoft.com/office/powerpoint/2010/main" val="38085546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a:t>
            </a:fld>
            <a:endParaRPr lang="en-US" dirty="0"/>
          </a:p>
        </p:txBody>
      </p:sp>
    </p:spTree>
    <p:extLst>
      <p:ext uri="{BB962C8B-B14F-4D97-AF65-F5344CB8AC3E}">
        <p14:creationId xmlns:p14="http://schemas.microsoft.com/office/powerpoint/2010/main" val="1157538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10</a:t>
            </a:fld>
            <a:endParaRPr lang="en-US" dirty="0"/>
          </a:p>
        </p:txBody>
      </p:sp>
    </p:spTree>
    <p:extLst>
      <p:ext uri="{BB962C8B-B14F-4D97-AF65-F5344CB8AC3E}">
        <p14:creationId xmlns:p14="http://schemas.microsoft.com/office/powerpoint/2010/main" val="256748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11</a:t>
            </a:fld>
            <a:endParaRPr lang="en-US" dirty="0"/>
          </a:p>
        </p:txBody>
      </p:sp>
    </p:spTree>
    <p:extLst>
      <p:ext uri="{BB962C8B-B14F-4D97-AF65-F5344CB8AC3E}">
        <p14:creationId xmlns:p14="http://schemas.microsoft.com/office/powerpoint/2010/main" val="2171534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12</a:t>
            </a:fld>
            <a:endParaRPr lang="en-US" dirty="0"/>
          </a:p>
        </p:txBody>
      </p:sp>
    </p:spTree>
    <p:extLst>
      <p:ext uri="{BB962C8B-B14F-4D97-AF65-F5344CB8AC3E}">
        <p14:creationId xmlns:p14="http://schemas.microsoft.com/office/powerpoint/2010/main" val="3105385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13</a:t>
            </a:fld>
            <a:endParaRPr lang="en-US" dirty="0"/>
          </a:p>
        </p:txBody>
      </p:sp>
    </p:spTree>
    <p:extLst>
      <p:ext uri="{BB962C8B-B14F-4D97-AF65-F5344CB8AC3E}">
        <p14:creationId xmlns:p14="http://schemas.microsoft.com/office/powerpoint/2010/main" val="85880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14</a:t>
            </a:fld>
            <a:endParaRPr lang="en-US" dirty="0"/>
          </a:p>
        </p:txBody>
      </p:sp>
    </p:spTree>
    <p:extLst>
      <p:ext uri="{BB962C8B-B14F-4D97-AF65-F5344CB8AC3E}">
        <p14:creationId xmlns:p14="http://schemas.microsoft.com/office/powerpoint/2010/main" val="442293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15</a:t>
            </a:fld>
            <a:endParaRPr lang="en-US" dirty="0"/>
          </a:p>
        </p:txBody>
      </p:sp>
    </p:spTree>
    <p:extLst>
      <p:ext uri="{BB962C8B-B14F-4D97-AF65-F5344CB8AC3E}">
        <p14:creationId xmlns:p14="http://schemas.microsoft.com/office/powerpoint/2010/main" val="3970316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16</a:t>
            </a:fld>
            <a:endParaRPr lang="en-US" dirty="0"/>
          </a:p>
        </p:txBody>
      </p:sp>
    </p:spTree>
    <p:extLst>
      <p:ext uri="{BB962C8B-B14F-4D97-AF65-F5344CB8AC3E}">
        <p14:creationId xmlns:p14="http://schemas.microsoft.com/office/powerpoint/2010/main" val="838117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17</a:t>
            </a:fld>
            <a:endParaRPr lang="en-US" dirty="0"/>
          </a:p>
        </p:txBody>
      </p:sp>
    </p:spTree>
    <p:extLst>
      <p:ext uri="{BB962C8B-B14F-4D97-AF65-F5344CB8AC3E}">
        <p14:creationId xmlns:p14="http://schemas.microsoft.com/office/powerpoint/2010/main" val="820574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18</a:t>
            </a:fld>
            <a:endParaRPr lang="en-US" dirty="0"/>
          </a:p>
        </p:txBody>
      </p:sp>
    </p:spTree>
    <p:extLst>
      <p:ext uri="{BB962C8B-B14F-4D97-AF65-F5344CB8AC3E}">
        <p14:creationId xmlns:p14="http://schemas.microsoft.com/office/powerpoint/2010/main" val="182750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19</a:t>
            </a:fld>
            <a:endParaRPr lang="en-US" dirty="0"/>
          </a:p>
        </p:txBody>
      </p:sp>
    </p:spTree>
    <p:extLst>
      <p:ext uri="{BB962C8B-B14F-4D97-AF65-F5344CB8AC3E}">
        <p14:creationId xmlns:p14="http://schemas.microsoft.com/office/powerpoint/2010/main" val="365800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2</a:t>
            </a:fld>
            <a:endParaRPr lang="en-US" dirty="0"/>
          </a:p>
        </p:txBody>
      </p:sp>
    </p:spTree>
    <p:extLst>
      <p:ext uri="{BB962C8B-B14F-4D97-AF65-F5344CB8AC3E}">
        <p14:creationId xmlns:p14="http://schemas.microsoft.com/office/powerpoint/2010/main" val="39434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20</a:t>
            </a:fld>
            <a:endParaRPr lang="en-US" dirty="0"/>
          </a:p>
        </p:txBody>
      </p:sp>
    </p:spTree>
    <p:extLst>
      <p:ext uri="{BB962C8B-B14F-4D97-AF65-F5344CB8AC3E}">
        <p14:creationId xmlns:p14="http://schemas.microsoft.com/office/powerpoint/2010/main" val="19260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21</a:t>
            </a:fld>
            <a:endParaRPr lang="en-US" dirty="0"/>
          </a:p>
        </p:txBody>
      </p:sp>
    </p:spTree>
    <p:extLst>
      <p:ext uri="{BB962C8B-B14F-4D97-AF65-F5344CB8AC3E}">
        <p14:creationId xmlns:p14="http://schemas.microsoft.com/office/powerpoint/2010/main" val="480111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22</a:t>
            </a:fld>
            <a:endParaRPr lang="en-US" dirty="0"/>
          </a:p>
        </p:txBody>
      </p:sp>
    </p:spTree>
    <p:extLst>
      <p:ext uri="{BB962C8B-B14F-4D97-AF65-F5344CB8AC3E}">
        <p14:creationId xmlns:p14="http://schemas.microsoft.com/office/powerpoint/2010/main" val="115695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3</a:t>
            </a:fld>
            <a:endParaRPr lang="en-US" dirty="0"/>
          </a:p>
        </p:txBody>
      </p:sp>
    </p:spTree>
    <p:extLst>
      <p:ext uri="{BB962C8B-B14F-4D97-AF65-F5344CB8AC3E}">
        <p14:creationId xmlns:p14="http://schemas.microsoft.com/office/powerpoint/2010/main" val="8972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4</a:t>
            </a:fld>
            <a:endParaRPr lang="en-US" dirty="0"/>
          </a:p>
        </p:txBody>
      </p:sp>
    </p:spTree>
    <p:extLst>
      <p:ext uri="{BB962C8B-B14F-4D97-AF65-F5344CB8AC3E}">
        <p14:creationId xmlns:p14="http://schemas.microsoft.com/office/powerpoint/2010/main" val="1744087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5</a:t>
            </a:fld>
            <a:endParaRPr lang="en-US" dirty="0"/>
          </a:p>
        </p:txBody>
      </p:sp>
    </p:spTree>
    <p:extLst>
      <p:ext uri="{BB962C8B-B14F-4D97-AF65-F5344CB8AC3E}">
        <p14:creationId xmlns:p14="http://schemas.microsoft.com/office/powerpoint/2010/main" val="294220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6</a:t>
            </a:fld>
            <a:endParaRPr lang="en-US" dirty="0"/>
          </a:p>
        </p:txBody>
      </p:sp>
    </p:spTree>
    <p:extLst>
      <p:ext uri="{BB962C8B-B14F-4D97-AF65-F5344CB8AC3E}">
        <p14:creationId xmlns:p14="http://schemas.microsoft.com/office/powerpoint/2010/main" val="4071168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7</a:t>
            </a:fld>
            <a:endParaRPr lang="en-US" dirty="0"/>
          </a:p>
        </p:txBody>
      </p:sp>
    </p:spTree>
    <p:extLst>
      <p:ext uri="{BB962C8B-B14F-4D97-AF65-F5344CB8AC3E}">
        <p14:creationId xmlns:p14="http://schemas.microsoft.com/office/powerpoint/2010/main" val="1822010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8</a:t>
            </a:fld>
            <a:endParaRPr lang="en-US" dirty="0"/>
          </a:p>
        </p:txBody>
      </p:sp>
    </p:spTree>
    <p:extLst>
      <p:ext uri="{BB962C8B-B14F-4D97-AF65-F5344CB8AC3E}">
        <p14:creationId xmlns:p14="http://schemas.microsoft.com/office/powerpoint/2010/main" val="3321970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endParaRPr lang="en-US" dirty="0"/>
          </a:p>
        </p:txBody>
      </p:sp>
      <p:sp>
        <p:nvSpPr>
          <p:cNvPr id="6" name="Slide Number Placeholder 5"/>
          <p:cNvSpPr>
            <a:spLocks noGrp="1"/>
          </p:cNvSpPr>
          <p:nvPr>
            <p:ph type="sldNum" sz="quarter" idx="5"/>
          </p:nvPr>
        </p:nvSpPr>
        <p:spPr/>
        <p:txBody>
          <a:bodyPr/>
          <a:lstStyle/>
          <a:p>
            <a:fld id="{AD0C020E-B7DB-48F9-9D29-31A0F908C48B}" type="slidenum">
              <a:rPr lang="en-US" smtClean="0"/>
              <a:t>9</a:t>
            </a:fld>
            <a:endParaRPr lang="en-US" dirty="0"/>
          </a:p>
        </p:txBody>
      </p:sp>
    </p:spTree>
    <p:extLst>
      <p:ext uri="{BB962C8B-B14F-4D97-AF65-F5344CB8AC3E}">
        <p14:creationId xmlns:p14="http://schemas.microsoft.com/office/powerpoint/2010/main" val="2233793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B2A8-483C-4A76-8B15-0F525B2D06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C6F913-9F34-4A0D-9D70-5CAC8CF9E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AD641D-2F5A-4233-A24B-78E3AD330EAE}"/>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5" name="Footer Placeholder 4">
            <a:extLst>
              <a:ext uri="{FF2B5EF4-FFF2-40B4-BE49-F238E27FC236}">
                <a16:creationId xmlns:a16="http://schemas.microsoft.com/office/drawing/2014/main" id="{B50F2CAA-3896-49F0-A575-5D514F156A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7196C4-CF59-4A31-A868-AB3507BDC89C}"/>
              </a:ext>
            </a:extLst>
          </p:cNvPr>
          <p:cNvSpPr>
            <a:spLocks noGrp="1"/>
          </p:cNvSpPr>
          <p:nvPr>
            <p:ph type="sldNum" sz="quarter" idx="12"/>
          </p:nvPr>
        </p:nvSpPr>
        <p:spPr/>
        <p:txBody>
          <a:bodyPr/>
          <a:lstStyle/>
          <a:p>
            <a:fld id="{30C9A84E-B35C-44B0-AB4A-1A74F100CA8B}" type="slidenum">
              <a:rPr lang="en-US" smtClean="0"/>
              <a:t>‹#›</a:t>
            </a:fld>
            <a:endParaRPr lang="en-US" dirty="0"/>
          </a:p>
        </p:txBody>
      </p:sp>
      <p:pic>
        <p:nvPicPr>
          <p:cNvPr id="22" name="bjClassifierImageBottom">
            <a:extLst>
              <a:ext uri="{FF2B5EF4-FFF2-40B4-BE49-F238E27FC236}">
                <a16:creationId xmlns:a16="http://schemas.microsoft.com/office/drawing/2014/main" id="{1E6DA3A1-0332-45CE-AF59-41317BB65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2270807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9DC2-FF37-41F0-A97C-EAC3D01FE8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021EF4-3042-4B8C-A36B-8ACA35CEB9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0AB263-4F60-46EF-8C00-BB10E9AFDC74}"/>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5" name="Footer Placeholder 4">
            <a:extLst>
              <a:ext uri="{FF2B5EF4-FFF2-40B4-BE49-F238E27FC236}">
                <a16:creationId xmlns:a16="http://schemas.microsoft.com/office/drawing/2014/main" id="{F5F522EE-8C54-4C06-BF9D-ED8C58D05A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6A08458-6D29-4193-8E82-8BEA6ECB5EA1}"/>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1449706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1F9549-C924-46E9-85E6-F1ED084E9E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1535C6-90B3-422B-B202-D97EDA9CC4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3CCC53-3305-4AD0-9041-1544FDDCD301}"/>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5" name="Footer Placeholder 4">
            <a:extLst>
              <a:ext uri="{FF2B5EF4-FFF2-40B4-BE49-F238E27FC236}">
                <a16:creationId xmlns:a16="http://schemas.microsoft.com/office/drawing/2014/main" id="{E9B18EC4-DA6B-43C7-9451-DAAA60ADE95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3DCA49-44C8-489D-A0B0-22465EBCCB95}"/>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261014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5AB7-18BB-4307-AA7E-DC3250556E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4C3FDE-570E-4F68-A3FC-BCAE6B9371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4A5C0-86FF-4281-A158-C57A57544C6E}"/>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5" name="Footer Placeholder 4">
            <a:extLst>
              <a:ext uri="{FF2B5EF4-FFF2-40B4-BE49-F238E27FC236}">
                <a16:creationId xmlns:a16="http://schemas.microsoft.com/office/drawing/2014/main" id="{986F773F-613B-4FB4-A05D-B7CE38443E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19D96D-E51A-4C55-A23F-428FFDB17D23}"/>
              </a:ext>
            </a:extLst>
          </p:cNvPr>
          <p:cNvSpPr>
            <a:spLocks noGrp="1"/>
          </p:cNvSpPr>
          <p:nvPr>
            <p:ph type="sldNum" sz="quarter" idx="12"/>
          </p:nvPr>
        </p:nvSpPr>
        <p:spPr/>
        <p:txBody>
          <a:bodyPr/>
          <a:lstStyle/>
          <a:p>
            <a:fld id="{30C9A84E-B35C-44B0-AB4A-1A74F100CA8B}" type="slidenum">
              <a:rPr lang="en-US" smtClean="0"/>
              <a:t>‹#›</a:t>
            </a:fld>
            <a:endParaRPr lang="en-US" dirty="0"/>
          </a:p>
        </p:txBody>
      </p:sp>
      <p:pic>
        <p:nvPicPr>
          <p:cNvPr id="24" name="bjClassifierImageBottom">
            <a:extLst>
              <a:ext uri="{FF2B5EF4-FFF2-40B4-BE49-F238E27FC236}">
                <a16:creationId xmlns:a16="http://schemas.microsoft.com/office/drawing/2014/main" id="{82DB6F42-A0B7-45B1-B4DA-A32153E317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2579168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DFE1-B434-4AF5-960B-9C3E3559E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1B5A9-E82C-48A2-ACD0-57B2685A34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C913C1-0CC1-4D07-84F9-8D77FD1B9F84}"/>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5" name="Footer Placeholder 4">
            <a:extLst>
              <a:ext uri="{FF2B5EF4-FFF2-40B4-BE49-F238E27FC236}">
                <a16:creationId xmlns:a16="http://schemas.microsoft.com/office/drawing/2014/main" id="{FEB7111C-EE0E-4F68-964B-E66FBF86BA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744DEF-C474-4513-9B59-30F47B53B64E}"/>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126963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8EBD-CC2B-4D39-8474-7791C3C71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F1F308-9309-405B-83D2-F42B8CCEA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EA9FED-71DE-40B1-A676-51202D11F6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EEFDB8-FCB8-4A37-B6BC-572F945525E6}"/>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6" name="Footer Placeholder 5">
            <a:extLst>
              <a:ext uri="{FF2B5EF4-FFF2-40B4-BE49-F238E27FC236}">
                <a16:creationId xmlns:a16="http://schemas.microsoft.com/office/drawing/2014/main" id="{FC38C310-106A-4425-BC00-E4A7613992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2F652F-45B3-417A-B426-9AC5948FE816}"/>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17905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8A99-BBBD-4341-8E46-92FA273D03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767585-09D7-4F85-9DA6-62B3F05F7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29BE64-4EBE-4EF1-A084-F77CD86D71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35220-86F6-4C12-86D7-952D29F4DD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F96169-3739-447D-9DB6-49096003CC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BCE98B-6AAE-404E-99BE-7F0E64FAD6CB}"/>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8" name="Footer Placeholder 7">
            <a:extLst>
              <a:ext uri="{FF2B5EF4-FFF2-40B4-BE49-F238E27FC236}">
                <a16:creationId xmlns:a16="http://schemas.microsoft.com/office/drawing/2014/main" id="{07B835FE-B5F2-4277-87C4-5392FACAEE1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D742AC0-33EA-4BA7-ADB2-138D562C9C13}"/>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4060544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439F-DC93-4A8C-8537-0FF37E846C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D53BB-0216-4FC6-8158-4C21A517F212}"/>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4" name="Footer Placeholder 3">
            <a:extLst>
              <a:ext uri="{FF2B5EF4-FFF2-40B4-BE49-F238E27FC236}">
                <a16:creationId xmlns:a16="http://schemas.microsoft.com/office/drawing/2014/main" id="{F26987A9-7D47-4164-BCD2-7A7DCE3019E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AA39CC-477C-4A60-8B80-FBE0860EBA43}"/>
              </a:ext>
            </a:extLst>
          </p:cNvPr>
          <p:cNvSpPr>
            <a:spLocks noGrp="1"/>
          </p:cNvSpPr>
          <p:nvPr>
            <p:ph type="sldNum" sz="quarter" idx="12"/>
          </p:nvPr>
        </p:nvSpPr>
        <p:spPr/>
        <p:txBody>
          <a:bodyPr/>
          <a:lstStyle/>
          <a:p>
            <a:fld id="{30C9A84E-B35C-44B0-AB4A-1A74F100CA8B}" type="slidenum">
              <a:rPr lang="en-US" smtClean="0"/>
              <a:t>‹#›</a:t>
            </a:fld>
            <a:endParaRPr lang="en-US" dirty="0"/>
          </a:p>
        </p:txBody>
      </p:sp>
      <p:pic>
        <p:nvPicPr>
          <p:cNvPr id="23" name="bjClassifierImageBottom">
            <a:extLst>
              <a:ext uri="{FF2B5EF4-FFF2-40B4-BE49-F238E27FC236}">
                <a16:creationId xmlns:a16="http://schemas.microsoft.com/office/drawing/2014/main" id="{153EDC73-7EF4-4B08-892E-23B84CD35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1155598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4450CF-AF49-4A9B-B9F5-8162AE54F594}"/>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3" name="Footer Placeholder 2">
            <a:extLst>
              <a:ext uri="{FF2B5EF4-FFF2-40B4-BE49-F238E27FC236}">
                <a16:creationId xmlns:a16="http://schemas.microsoft.com/office/drawing/2014/main" id="{9E6069C0-691C-4C42-B7A4-3C578052C8C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7E408CA-D889-4C49-9111-23FB26849954}"/>
              </a:ext>
            </a:extLst>
          </p:cNvPr>
          <p:cNvSpPr>
            <a:spLocks noGrp="1"/>
          </p:cNvSpPr>
          <p:nvPr>
            <p:ph type="sldNum" sz="quarter" idx="12"/>
          </p:nvPr>
        </p:nvSpPr>
        <p:spPr/>
        <p:txBody>
          <a:bodyPr/>
          <a:lstStyle/>
          <a:p>
            <a:fld id="{30C9A84E-B35C-44B0-AB4A-1A74F100CA8B}" type="slidenum">
              <a:rPr lang="en-US" smtClean="0"/>
              <a:t>‹#›</a:t>
            </a:fld>
            <a:endParaRPr lang="en-US" dirty="0"/>
          </a:p>
        </p:txBody>
      </p:sp>
      <p:pic>
        <p:nvPicPr>
          <p:cNvPr id="24" name="bjClassifierImageBottom">
            <a:extLst>
              <a:ext uri="{FF2B5EF4-FFF2-40B4-BE49-F238E27FC236}">
                <a16:creationId xmlns:a16="http://schemas.microsoft.com/office/drawing/2014/main" id="{3F14BF17-9846-4278-A23C-7E43E9427A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 y="6468336"/>
            <a:ext cx="792549" cy="326164"/>
          </a:xfrm>
          <a:prstGeom prst="rect">
            <a:avLst/>
          </a:prstGeom>
        </p:spPr>
      </p:pic>
    </p:spTree>
    <p:extLst>
      <p:ext uri="{BB962C8B-B14F-4D97-AF65-F5344CB8AC3E}">
        <p14:creationId xmlns:p14="http://schemas.microsoft.com/office/powerpoint/2010/main" val="1994756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180D-99A5-4E0A-9FC6-63210BF3A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079CC-6CB5-4C8B-BE4D-9E0B945B2F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9E9E80-06BD-494F-9755-C144E6F0F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B5224B-A233-4B1D-AD5E-92775F93507E}"/>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6" name="Footer Placeholder 5">
            <a:extLst>
              <a:ext uri="{FF2B5EF4-FFF2-40B4-BE49-F238E27FC236}">
                <a16:creationId xmlns:a16="http://schemas.microsoft.com/office/drawing/2014/main" id="{AAE34C87-7D16-4031-819D-C340BD1C2F8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564760-321F-4190-BE1A-9FE11C75CF43}"/>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3218642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772B6-C85B-4C57-BD2B-48662F907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9A1DE0-336D-4EC9-8071-C71080AFA3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E53DDE5-4E85-4756-81C1-93F0F1EE4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8E9FDC-E432-4F2E-B5C8-41C8699C7D04}"/>
              </a:ext>
            </a:extLst>
          </p:cNvPr>
          <p:cNvSpPr>
            <a:spLocks noGrp="1"/>
          </p:cNvSpPr>
          <p:nvPr>
            <p:ph type="dt" sz="half" idx="10"/>
          </p:nvPr>
        </p:nvSpPr>
        <p:spPr/>
        <p:txBody>
          <a:bodyPr/>
          <a:lstStyle/>
          <a:p>
            <a:fld id="{9775A9D7-AFBC-4FDC-B395-D14D078AA9B2}" type="datetimeFigureOut">
              <a:rPr lang="en-US" smtClean="0"/>
              <a:t>12/20/2019</a:t>
            </a:fld>
            <a:endParaRPr lang="en-US" dirty="0"/>
          </a:p>
        </p:txBody>
      </p:sp>
      <p:sp>
        <p:nvSpPr>
          <p:cNvPr id="6" name="Footer Placeholder 5">
            <a:extLst>
              <a:ext uri="{FF2B5EF4-FFF2-40B4-BE49-F238E27FC236}">
                <a16:creationId xmlns:a16="http://schemas.microsoft.com/office/drawing/2014/main" id="{9DD746E7-7B3D-4330-99AA-B9B0F06AF6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B2D1C02-3337-4D40-A52C-1467DA9927B7}"/>
              </a:ext>
            </a:extLst>
          </p:cNvPr>
          <p:cNvSpPr>
            <a:spLocks noGrp="1"/>
          </p:cNvSpPr>
          <p:nvPr>
            <p:ph type="sldNum" sz="quarter" idx="12"/>
          </p:nvPr>
        </p:nvSpPr>
        <p:spPr/>
        <p:txBody>
          <a:bodyPr/>
          <a:lstStyle/>
          <a:p>
            <a:fld id="{30C9A84E-B35C-44B0-AB4A-1A74F100CA8B}" type="slidenum">
              <a:rPr lang="en-US" smtClean="0"/>
              <a:t>‹#›</a:t>
            </a:fld>
            <a:endParaRPr lang="en-US" dirty="0"/>
          </a:p>
        </p:txBody>
      </p:sp>
    </p:spTree>
    <p:extLst>
      <p:ext uri="{BB962C8B-B14F-4D97-AF65-F5344CB8AC3E}">
        <p14:creationId xmlns:p14="http://schemas.microsoft.com/office/powerpoint/2010/main" val="32201531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F31FD4-0432-4D5F-BB5A-EC783F9E75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E85FE9-14D7-4B08-A930-782A935759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FCA85-9B70-43D3-891D-018BD4F5A7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5A9D7-AFBC-4FDC-B395-D14D078AA9B2}" type="datetimeFigureOut">
              <a:rPr lang="en-US" smtClean="0"/>
              <a:t>12/20/2019</a:t>
            </a:fld>
            <a:endParaRPr lang="en-US" dirty="0"/>
          </a:p>
        </p:txBody>
      </p:sp>
      <p:sp>
        <p:nvSpPr>
          <p:cNvPr id="5" name="Footer Placeholder 4">
            <a:extLst>
              <a:ext uri="{FF2B5EF4-FFF2-40B4-BE49-F238E27FC236}">
                <a16:creationId xmlns:a16="http://schemas.microsoft.com/office/drawing/2014/main" id="{2F4DA4CE-90DA-4463-AC73-E04528EC8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51EEC74-DCD4-4467-A818-2DB5DB15EB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9A84E-B35C-44B0-AB4A-1A74F100CA8B}" type="slidenum">
              <a:rPr lang="en-US" smtClean="0"/>
              <a:t>‹#›</a:t>
            </a:fld>
            <a:endParaRPr lang="en-US" dirty="0"/>
          </a:p>
        </p:txBody>
      </p:sp>
    </p:spTree>
    <p:extLst>
      <p:ext uri="{BB962C8B-B14F-4D97-AF65-F5344CB8AC3E}">
        <p14:creationId xmlns:p14="http://schemas.microsoft.com/office/powerpoint/2010/main" val="3483528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19.jpeg"/><Relationship Id="rId4" Type="http://schemas.openxmlformats.org/officeDocument/2006/relationships/diagramLayout" Target="../diagrams/layout5.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phuse-org/phuse-scripts/tree/master/lang/SAS/datahandle" TargetMode="External"/><Relationship Id="rId3" Type="http://schemas.openxmlformats.org/officeDocument/2006/relationships/image" Target="../media/image6.png"/><Relationship Id="rId7" Type="http://schemas.openxmlformats.org/officeDocument/2006/relationships/hyperlink" Target="https://github.com/phuse-org/phuse-scripts/tree/master/contributed/Nonclinical" TargetMode="External"/><Relationship Id="rId12" Type="http://schemas.openxmlformats.org/officeDocument/2006/relationships/hyperlink" Target="https://geotiger.shinyapps.io/07_genT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github.com/phuse-org/phuse-scripts/wiki/Reviewed-Scripts" TargetMode="External"/><Relationship Id="rId11" Type="http://schemas.openxmlformats.org/officeDocument/2006/relationships/hyperlink" Target="https://www.phuse.eu/documents/working-groups/deliverables/phuse-script-metadata-for-sharing-whitepaper-19810.pdf" TargetMode="External"/><Relationship Id="rId5" Type="http://schemas.openxmlformats.org/officeDocument/2006/relationships/hyperlink" Target="http://www.phusewiki.org/wiki/index.php?title=WG5_Project_02#Qualification_Process" TargetMode="External"/><Relationship Id="rId10" Type="http://schemas.openxmlformats.org/officeDocument/2006/relationships/hyperlink" Target="https://www.phuse.eu/documents/working-groups/deliverables/screen-shots-of-the-display-created-using-scripts-contributed-by-the-fda-version-11-23-may-17-11811.pdf" TargetMode="External"/><Relationship Id="rId4" Type="http://schemas.openxmlformats.org/officeDocument/2006/relationships/hyperlink" Target="https://github.com/phuse-org/phuse-scripts" TargetMode="External"/><Relationship Id="rId9" Type="http://schemas.openxmlformats.org/officeDocument/2006/relationships/hyperlink" Target="https://github.com/phuse-org/phuse-scripts/tree/master/contributed/Spotfir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www.cdisc.org/sdtmadam-pilot-project"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1E99-2FD4-4DE4-A729-E2D9E0B38563}"/>
              </a:ext>
            </a:extLst>
          </p:cNvPr>
          <p:cNvSpPr>
            <a:spLocks noGrp="1"/>
          </p:cNvSpPr>
          <p:nvPr>
            <p:ph type="ctrTitle"/>
          </p:nvPr>
        </p:nvSpPr>
        <p:spPr/>
        <p:txBody>
          <a:bodyPr>
            <a:normAutofit fontScale="90000"/>
          </a:bodyPr>
          <a:lstStyle/>
          <a:p>
            <a:r>
              <a:rPr lang="en-US" dirty="0"/>
              <a:t>PHUSE Poster - Standard Analysis and Code Sharing Working Group (6 Working teams) </a:t>
            </a:r>
          </a:p>
        </p:txBody>
      </p:sp>
      <p:sp>
        <p:nvSpPr>
          <p:cNvPr id="3" name="Subtitle 2">
            <a:extLst>
              <a:ext uri="{FF2B5EF4-FFF2-40B4-BE49-F238E27FC236}">
                <a16:creationId xmlns:a16="http://schemas.microsoft.com/office/drawing/2014/main" id="{CFBC994F-45C2-4A64-847E-88D273BF2E01}"/>
              </a:ext>
            </a:extLst>
          </p:cNvPr>
          <p:cNvSpPr>
            <a:spLocks noGrp="1"/>
          </p:cNvSpPr>
          <p:nvPr>
            <p:ph type="subTitle" idx="1"/>
          </p:nvPr>
        </p:nvSpPr>
        <p:spPr/>
        <p:txBody>
          <a:bodyPr/>
          <a:lstStyle/>
          <a:p>
            <a:r>
              <a:rPr lang="en-US" dirty="0"/>
              <a:t>Snip each slide and make it a section on the poster – fit as best able</a:t>
            </a:r>
          </a:p>
        </p:txBody>
      </p:sp>
    </p:spTree>
    <p:extLst>
      <p:ext uri="{BB962C8B-B14F-4D97-AF65-F5344CB8AC3E}">
        <p14:creationId xmlns:p14="http://schemas.microsoft.com/office/powerpoint/2010/main" val="3147195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07CA-AB82-4741-8A60-53D9EC40E2C8}"/>
              </a:ext>
            </a:extLst>
          </p:cNvPr>
          <p:cNvSpPr>
            <a:spLocks noGrp="1"/>
          </p:cNvSpPr>
          <p:nvPr>
            <p:ph type="title"/>
          </p:nvPr>
        </p:nvSpPr>
        <p:spPr/>
        <p:txBody>
          <a:bodyPr/>
          <a:lstStyle/>
          <a:p>
            <a:r>
              <a:rPr lang="en-US" dirty="0"/>
              <a:t>WORKING SLIDES </a:t>
            </a:r>
          </a:p>
        </p:txBody>
      </p:sp>
    </p:spTree>
    <p:extLst>
      <p:ext uri="{BB962C8B-B14F-4D97-AF65-F5344CB8AC3E}">
        <p14:creationId xmlns:p14="http://schemas.microsoft.com/office/powerpoint/2010/main" val="605120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A871-2499-4249-BA4F-547394C8E9B5}"/>
              </a:ext>
            </a:extLst>
          </p:cNvPr>
          <p:cNvSpPr>
            <a:spLocks noGrp="1"/>
          </p:cNvSpPr>
          <p:nvPr>
            <p:ph type="title"/>
          </p:nvPr>
        </p:nvSpPr>
        <p:spPr/>
        <p:txBody>
          <a:bodyPr/>
          <a:lstStyle/>
          <a:p>
            <a:r>
              <a:rPr lang="en-US" dirty="0"/>
              <a:t>Analysis and Display White Papers</a:t>
            </a:r>
          </a:p>
        </p:txBody>
      </p:sp>
      <p:pic>
        <p:nvPicPr>
          <p:cNvPr id="3" name="Picture 2">
            <a:extLst>
              <a:ext uri="{FF2B5EF4-FFF2-40B4-BE49-F238E27FC236}">
                <a16:creationId xmlns:a16="http://schemas.microsoft.com/office/drawing/2014/main" id="{BA3395F0-854E-44A5-A30E-EE6F16384FC5}"/>
              </a:ext>
            </a:extLst>
          </p:cNvPr>
          <p:cNvPicPr>
            <a:picLocks noChangeAspect="1"/>
          </p:cNvPicPr>
          <p:nvPr/>
        </p:nvPicPr>
        <p:blipFill>
          <a:blip r:embed="rId3"/>
          <a:stretch>
            <a:fillRect/>
          </a:stretch>
        </p:blipFill>
        <p:spPr>
          <a:xfrm>
            <a:off x="818152" y="1675816"/>
            <a:ext cx="5959165" cy="4469372"/>
          </a:xfrm>
          <a:prstGeom prst="rect">
            <a:avLst/>
          </a:prstGeom>
        </p:spPr>
      </p:pic>
      <p:pic>
        <p:nvPicPr>
          <p:cNvPr id="7" name="Picture 6">
            <a:extLst>
              <a:ext uri="{FF2B5EF4-FFF2-40B4-BE49-F238E27FC236}">
                <a16:creationId xmlns:a16="http://schemas.microsoft.com/office/drawing/2014/main" id="{4ECE5B73-DC10-4E3A-A16E-61F8ED182B38}"/>
              </a:ext>
            </a:extLst>
          </p:cNvPr>
          <p:cNvPicPr>
            <a:picLocks noChangeAspect="1"/>
          </p:cNvPicPr>
          <p:nvPr/>
        </p:nvPicPr>
        <p:blipFill>
          <a:blip r:embed="rId4"/>
          <a:stretch>
            <a:fillRect/>
          </a:stretch>
        </p:blipFill>
        <p:spPr>
          <a:xfrm>
            <a:off x="7234859" y="1906759"/>
            <a:ext cx="4462358" cy="4022358"/>
          </a:xfrm>
          <a:prstGeom prst="rect">
            <a:avLst/>
          </a:prstGeom>
        </p:spPr>
      </p:pic>
    </p:spTree>
    <p:extLst>
      <p:ext uri="{BB962C8B-B14F-4D97-AF65-F5344CB8AC3E}">
        <p14:creationId xmlns:p14="http://schemas.microsoft.com/office/powerpoint/2010/main" val="2488065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A871-2499-4249-BA4F-547394C8E9B5}"/>
              </a:ext>
            </a:extLst>
          </p:cNvPr>
          <p:cNvSpPr>
            <a:spLocks noGrp="1"/>
          </p:cNvSpPr>
          <p:nvPr>
            <p:ph type="title"/>
          </p:nvPr>
        </p:nvSpPr>
        <p:spPr>
          <a:xfrm>
            <a:off x="838200" y="365125"/>
            <a:ext cx="10515600" cy="1325563"/>
          </a:xfrm>
        </p:spPr>
        <p:txBody>
          <a:bodyPr/>
          <a:lstStyle/>
          <a:p>
            <a:r>
              <a:rPr lang="en-US" dirty="0"/>
              <a:t>Analysis and Display White Papers</a:t>
            </a:r>
          </a:p>
        </p:txBody>
      </p:sp>
      <p:graphicFrame>
        <p:nvGraphicFramePr>
          <p:cNvPr id="6" name="Diagram 5">
            <a:extLst>
              <a:ext uri="{FF2B5EF4-FFF2-40B4-BE49-F238E27FC236}">
                <a16:creationId xmlns:a16="http://schemas.microsoft.com/office/drawing/2014/main" id="{1F6437D6-CF90-4413-AA74-F1C881E3A62F}"/>
              </a:ext>
            </a:extLst>
          </p:cNvPr>
          <p:cNvGraphicFramePr/>
          <p:nvPr>
            <p:extLst>
              <p:ext uri="{D42A27DB-BD31-4B8C-83A1-F6EECF244321}">
                <p14:modId xmlns:p14="http://schemas.microsoft.com/office/powerpoint/2010/main" val="8242685"/>
              </p:ext>
            </p:extLst>
          </p:nvPr>
        </p:nvGraphicFramePr>
        <p:xfrm>
          <a:off x="1210447" y="-258055"/>
          <a:ext cx="8717324" cy="5788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831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6856-F4F4-40FE-BB05-D1A54812E8DE}"/>
              </a:ext>
            </a:extLst>
          </p:cNvPr>
          <p:cNvSpPr>
            <a:spLocks noGrp="1"/>
          </p:cNvSpPr>
          <p:nvPr>
            <p:ph type="title"/>
          </p:nvPr>
        </p:nvSpPr>
        <p:spPr>
          <a:xfrm>
            <a:off x="838200" y="365126"/>
            <a:ext cx="10515600" cy="723446"/>
          </a:xfrm>
        </p:spPr>
        <p:txBody>
          <a:bodyPr>
            <a:normAutofit/>
          </a:bodyPr>
          <a:lstStyle/>
          <a:p>
            <a:r>
              <a:rPr lang="en-US" sz="3200" b="1" dirty="0"/>
              <a:t>Code Sharing (Repository)</a:t>
            </a:r>
          </a:p>
        </p:txBody>
      </p:sp>
      <p:pic>
        <p:nvPicPr>
          <p:cNvPr id="3" name="Picture 2">
            <a:extLst>
              <a:ext uri="{FF2B5EF4-FFF2-40B4-BE49-F238E27FC236}">
                <a16:creationId xmlns:a16="http://schemas.microsoft.com/office/drawing/2014/main" id="{43ACF962-16A3-4347-B30A-8BF0BA140C78}"/>
              </a:ext>
            </a:extLst>
          </p:cNvPr>
          <p:cNvPicPr>
            <a:picLocks noChangeAspect="1"/>
          </p:cNvPicPr>
          <p:nvPr/>
        </p:nvPicPr>
        <p:blipFill>
          <a:blip r:embed="rId3"/>
          <a:stretch>
            <a:fillRect/>
          </a:stretch>
        </p:blipFill>
        <p:spPr>
          <a:xfrm>
            <a:off x="968830" y="1140982"/>
            <a:ext cx="6320496" cy="4709119"/>
          </a:xfrm>
          <a:prstGeom prst="rect">
            <a:avLst/>
          </a:prstGeom>
        </p:spPr>
      </p:pic>
      <p:pic>
        <p:nvPicPr>
          <p:cNvPr id="4" name="Picture 3">
            <a:extLst>
              <a:ext uri="{FF2B5EF4-FFF2-40B4-BE49-F238E27FC236}">
                <a16:creationId xmlns:a16="http://schemas.microsoft.com/office/drawing/2014/main" id="{8FCF414B-5E16-40A5-AF20-995AE63471D5}"/>
              </a:ext>
            </a:extLst>
          </p:cNvPr>
          <p:cNvPicPr>
            <a:picLocks noChangeAspect="1"/>
          </p:cNvPicPr>
          <p:nvPr/>
        </p:nvPicPr>
        <p:blipFill>
          <a:blip r:embed="rId4"/>
          <a:stretch>
            <a:fillRect/>
          </a:stretch>
        </p:blipFill>
        <p:spPr>
          <a:xfrm>
            <a:off x="5750116" y="1737314"/>
            <a:ext cx="5623530" cy="2620181"/>
          </a:xfrm>
          <a:prstGeom prst="rect">
            <a:avLst/>
          </a:prstGeom>
        </p:spPr>
      </p:pic>
    </p:spTree>
    <p:extLst>
      <p:ext uri="{BB962C8B-B14F-4D97-AF65-F5344CB8AC3E}">
        <p14:creationId xmlns:p14="http://schemas.microsoft.com/office/powerpoint/2010/main" val="3973078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E51CA8-706F-42D0-B00C-97B65808F1F9}"/>
              </a:ext>
            </a:extLst>
          </p:cNvPr>
          <p:cNvPicPr>
            <a:picLocks noChangeAspect="1"/>
          </p:cNvPicPr>
          <p:nvPr/>
        </p:nvPicPr>
        <p:blipFill rotWithShape="1">
          <a:blip r:embed="rId3">
            <a:extLst>
              <a:ext uri="{28A0092B-C50C-407E-A947-70E740481C1C}">
                <a14:useLocalDpi xmlns:a14="http://schemas.microsoft.com/office/drawing/2010/main" val="0"/>
              </a:ext>
            </a:extLst>
          </a:blip>
          <a:srcRect l="20630" r="22377"/>
          <a:stretch/>
        </p:blipFill>
        <p:spPr>
          <a:xfrm>
            <a:off x="4770081" y="2278096"/>
            <a:ext cx="3025234" cy="2895601"/>
          </a:xfrm>
          <a:prstGeom prst="rect">
            <a:avLst/>
          </a:prstGeom>
        </p:spPr>
      </p:pic>
      <p:graphicFrame>
        <p:nvGraphicFramePr>
          <p:cNvPr id="3" name="Diagram 2">
            <a:extLst>
              <a:ext uri="{FF2B5EF4-FFF2-40B4-BE49-F238E27FC236}">
                <a16:creationId xmlns:a16="http://schemas.microsoft.com/office/drawing/2014/main" id="{30174747-5ACE-424F-9F45-893AF25D7799}"/>
              </a:ext>
            </a:extLst>
          </p:cNvPr>
          <p:cNvGraphicFramePr/>
          <p:nvPr>
            <p:extLst>
              <p:ext uri="{D42A27DB-BD31-4B8C-83A1-F6EECF244321}">
                <p14:modId xmlns:p14="http://schemas.microsoft.com/office/powerpoint/2010/main" val="3490667811"/>
              </p:ext>
            </p:extLst>
          </p:nvPr>
        </p:nvGraphicFramePr>
        <p:xfrm>
          <a:off x="2308005" y="107420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id="{9B880112-4962-41D3-B9CB-D052BCACC1D3}"/>
              </a:ext>
            </a:extLst>
          </p:cNvPr>
          <p:cNvSpPr>
            <a:spLocks noGrp="1"/>
          </p:cNvSpPr>
          <p:nvPr>
            <p:ph type="title"/>
          </p:nvPr>
        </p:nvSpPr>
        <p:spPr>
          <a:xfrm>
            <a:off x="838200" y="365125"/>
            <a:ext cx="10515600" cy="766989"/>
          </a:xfrm>
        </p:spPr>
        <p:txBody>
          <a:bodyPr>
            <a:normAutofit/>
          </a:bodyPr>
          <a:lstStyle/>
          <a:p>
            <a:r>
              <a:rPr lang="en-US" sz="3200" b="1" dirty="0"/>
              <a:t>Code Sharing (Repository)</a:t>
            </a:r>
            <a:endParaRPr lang="en-US" sz="3200" dirty="0"/>
          </a:p>
        </p:txBody>
      </p:sp>
      <p:sp>
        <p:nvSpPr>
          <p:cNvPr id="4" name="Arrow: Right 3">
            <a:extLst>
              <a:ext uri="{FF2B5EF4-FFF2-40B4-BE49-F238E27FC236}">
                <a16:creationId xmlns:a16="http://schemas.microsoft.com/office/drawing/2014/main" id="{88680578-738A-4F97-B259-021F36534ABE}"/>
              </a:ext>
            </a:extLst>
          </p:cNvPr>
          <p:cNvSpPr/>
          <p:nvPr/>
        </p:nvSpPr>
        <p:spPr>
          <a:xfrm rot="2139035">
            <a:off x="3445387" y="2249427"/>
            <a:ext cx="1717480"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Industry</a:t>
            </a:r>
          </a:p>
        </p:txBody>
      </p:sp>
      <p:sp>
        <p:nvSpPr>
          <p:cNvPr id="5" name="Arrow: Right 4">
            <a:extLst>
              <a:ext uri="{FF2B5EF4-FFF2-40B4-BE49-F238E27FC236}">
                <a16:creationId xmlns:a16="http://schemas.microsoft.com/office/drawing/2014/main" id="{9754CCBC-1885-48F7-8321-1A0BA13DA6DA}"/>
              </a:ext>
            </a:extLst>
          </p:cNvPr>
          <p:cNvSpPr/>
          <p:nvPr/>
        </p:nvSpPr>
        <p:spPr>
          <a:xfrm rot="4485181">
            <a:off x="4795574" y="1395094"/>
            <a:ext cx="1717480" cy="8708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FDA</a:t>
            </a:r>
          </a:p>
        </p:txBody>
      </p:sp>
      <p:sp>
        <p:nvSpPr>
          <p:cNvPr id="6" name="Arrow: Down 5">
            <a:extLst>
              <a:ext uri="{FF2B5EF4-FFF2-40B4-BE49-F238E27FC236}">
                <a16:creationId xmlns:a16="http://schemas.microsoft.com/office/drawing/2014/main" id="{06ED6269-C219-403A-BCEF-62C2F80D4332}"/>
              </a:ext>
            </a:extLst>
          </p:cNvPr>
          <p:cNvSpPr/>
          <p:nvPr/>
        </p:nvSpPr>
        <p:spPr>
          <a:xfrm rot="2077934">
            <a:off x="6822472" y="974125"/>
            <a:ext cx="885147" cy="18612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a:t>Academia</a:t>
            </a:r>
          </a:p>
        </p:txBody>
      </p:sp>
      <p:sp>
        <p:nvSpPr>
          <p:cNvPr id="7" name="Cloud 6">
            <a:extLst>
              <a:ext uri="{FF2B5EF4-FFF2-40B4-BE49-F238E27FC236}">
                <a16:creationId xmlns:a16="http://schemas.microsoft.com/office/drawing/2014/main" id="{F8E4D29B-C77F-4DE9-ABC7-90E0EFD78F9E}"/>
              </a:ext>
            </a:extLst>
          </p:cNvPr>
          <p:cNvSpPr/>
          <p:nvPr/>
        </p:nvSpPr>
        <p:spPr>
          <a:xfrm>
            <a:off x="8583480" y="3211285"/>
            <a:ext cx="2737294" cy="150223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Test Environment</a:t>
            </a:r>
          </a:p>
        </p:txBody>
      </p:sp>
      <p:sp>
        <p:nvSpPr>
          <p:cNvPr id="8" name="Cloud 7">
            <a:extLst>
              <a:ext uri="{FF2B5EF4-FFF2-40B4-BE49-F238E27FC236}">
                <a16:creationId xmlns:a16="http://schemas.microsoft.com/office/drawing/2014/main" id="{71A1985A-0A9C-4CF1-968D-B4B3AA53C8A4}"/>
              </a:ext>
            </a:extLst>
          </p:cNvPr>
          <p:cNvSpPr/>
          <p:nvPr/>
        </p:nvSpPr>
        <p:spPr>
          <a:xfrm>
            <a:off x="1720190" y="2974781"/>
            <a:ext cx="2638614" cy="150223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SAS, R, Spotfire, etc.</a:t>
            </a:r>
          </a:p>
        </p:txBody>
      </p:sp>
    </p:spTree>
    <p:extLst>
      <p:ext uri="{BB962C8B-B14F-4D97-AF65-F5344CB8AC3E}">
        <p14:creationId xmlns:p14="http://schemas.microsoft.com/office/powerpoint/2010/main" val="115246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327C-34CC-40E1-867E-9CE9C01183A1}"/>
              </a:ext>
            </a:extLst>
          </p:cNvPr>
          <p:cNvSpPr>
            <a:spLocks noGrp="1"/>
          </p:cNvSpPr>
          <p:nvPr>
            <p:ph type="title"/>
          </p:nvPr>
        </p:nvSpPr>
        <p:spPr/>
        <p:txBody>
          <a:bodyPr/>
          <a:lstStyle/>
          <a:p>
            <a:r>
              <a:rPr lang="en-US" dirty="0"/>
              <a:t>Test Data Factory</a:t>
            </a:r>
          </a:p>
        </p:txBody>
      </p:sp>
      <p:sp>
        <p:nvSpPr>
          <p:cNvPr id="4" name="Snip and Round Single Corner Rectangle 31">
            <a:extLst>
              <a:ext uri="{FF2B5EF4-FFF2-40B4-BE49-F238E27FC236}">
                <a16:creationId xmlns:a16="http://schemas.microsoft.com/office/drawing/2014/main" id="{F11FF625-51CC-4B3F-BB7D-14682984D8F5}"/>
              </a:ext>
            </a:extLst>
          </p:cNvPr>
          <p:cNvSpPr/>
          <p:nvPr/>
        </p:nvSpPr>
        <p:spPr>
          <a:xfrm>
            <a:off x="2383329" y="4980044"/>
            <a:ext cx="1960071" cy="1192156"/>
          </a:xfrm>
          <a:prstGeom prst="snip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Updated SDTM Pilot Data</a:t>
            </a:r>
          </a:p>
        </p:txBody>
      </p:sp>
      <p:sp>
        <p:nvSpPr>
          <p:cNvPr id="5" name="Snip and Round Single Corner Rectangle 32">
            <a:extLst>
              <a:ext uri="{FF2B5EF4-FFF2-40B4-BE49-F238E27FC236}">
                <a16:creationId xmlns:a16="http://schemas.microsoft.com/office/drawing/2014/main" id="{C18F7284-08E9-4B97-AD35-E98DBCDE8EE2}"/>
              </a:ext>
            </a:extLst>
          </p:cNvPr>
          <p:cNvSpPr/>
          <p:nvPr/>
        </p:nvSpPr>
        <p:spPr>
          <a:xfrm>
            <a:off x="4892992" y="4980043"/>
            <a:ext cx="1960071" cy="1132683"/>
          </a:xfrm>
          <a:prstGeom prst="snip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Updated ADaM Pilot Data</a:t>
            </a:r>
          </a:p>
        </p:txBody>
      </p:sp>
      <p:pic>
        <p:nvPicPr>
          <p:cNvPr id="6" name="Picture 5" descr="File:Green check.png - CLEW Wiki">
            <a:extLst>
              <a:ext uri="{FF2B5EF4-FFF2-40B4-BE49-F238E27FC236}">
                <a16:creationId xmlns:a16="http://schemas.microsoft.com/office/drawing/2014/main" id="{A6E24A8D-577F-4712-A0D9-312719BC0C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7936" y="5648584"/>
            <a:ext cx="464143" cy="464143"/>
          </a:xfrm>
          <a:prstGeom prst="rect">
            <a:avLst/>
          </a:prstGeom>
        </p:spPr>
      </p:pic>
      <p:pic>
        <p:nvPicPr>
          <p:cNvPr id="7" name="Picture 6" descr="File:Green check.png - CLEW Wiki">
            <a:extLst>
              <a:ext uri="{FF2B5EF4-FFF2-40B4-BE49-F238E27FC236}">
                <a16:creationId xmlns:a16="http://schemas.microsoft.com/office/drawing/2014/main" id="{0091F864-91EE-4CB7-9948-F20EB380E2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3862" y="5545435"/>
            <a:ext cx="464143" cy="464143"/>
          </a:xfrm>
          <a:prstGeom prst="rect">
            <a:avLst/>
          </a:prstGeom>
        </p:spPr>
      </p:pic>
      <p:sp>
        <p:nvSpPr>
          <p:cNvPr id="8" name="Snip and Round Single Corner Rectangle 35">
            <a:extLst>
              <a:ext uri="{FF2B5EF4-FFF2-40B4-BE49-F238E27FC236}">
                <a16:creationId xmlns:a16="http://schemas.microsoft.com/office/drawing/2014/main" id="{752EDEC0-C73B-4C05-80E9-B94712A4085E}"/>
              </a:ext>
            </a:extLst>
          </p:cNvPr>
          <p:cNvSpPr/>
          <p:nvPr/>
        </p:nvSpPr>
        <p:spPr>
          <a:xfrm>
            <a:off x="7423784" y="5011525"/>
            <a:ext cx="2635211" cy="1132684"/>
          </a:xfrm>
          <a:prstGeom prst="snip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Vision:  Method for Creating Test Data for Specific Needs</a:t>
            </a:r>
          </a:p>
        </p:txBody>
      </p:sp>
      <p:sp>
        <p:nvSpPr>
          <p:cNvPr id="10" name="TextBox 9">
            <a:extLst>
              <a:ext uri="{FF2B5EF4-FFF2-40B4-BE49-F238E27FC236}">
                <a16:creationId xmlns:a16="http://schemas.microsoft.com/office/drawing/2014/main" id="{55CF2BFD-B28F-48C4-9A5A-44721283A601}"/>
              </a:ext>
            </a:extLst>
          </p:cNvPr>
          <p:cNvSpPr txBox="1"/>
          <p:nvPr/>
        </p:nvSpPr>
        <p:spPr>
          <a:xfrm>
            <a:off x="878411" y="1656636"/>
            <a:ext cx="10954359"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Test Dataset Factory project aims to provide test data formatted in SDTM and ADaM that support a more systematic and comprehensive testing of these concepts and scripts. </a:t>
            </a:r>
          </a:p>
          <a:p>
            <a:pPr marL="800100" lvl="1" indent="-342900">
              <a:buFont typeface="Arial" panose="020B0604020202020204" pitchFamily="34" charset="0"/>
              <a:buChar char="•"/>
            </a:pPr>
            <a:r>
              <a:rPr lang="en-US" sz="2400" dirty="0"/>
              <a:t>Use this instead of typical fallback of using data from the CDISC pilot project and/or anonymised study data. </a:t>
            </a:r>
          </a:p>
          <a:p>
            <a:pPr marL="800100" lvl="1" indent="-342900">
              <a:buFont typeface="Arial" panose="020B0604020202020204" pitchFamily="34" charset="0"/>
              <a:buChar char="•"/>
            </a:pPr>
            <a:r>
              <a:rPr lang="en-US" sz="2400" dirty="0"/>
              <a:t>Provide a variety of SDTM or ADaM test datasets to support testing of PHUSE Working Group projects who are developing medical research methods, features, or processes, software components or sub-systems</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Status:  </a:t>
            </a:r>
          </a:p>
        </p:txBody>
      </p:sp>
    </p:spTree>
    <p:extLst>
      <p:ext uri="{BB962C8B-B14F-4D97-AF65-F5344CB8AC3E}">
        <p14:creationId xmlns:p14="http://schemas.microsoft.com/office/powerpoint/2010/main" val="10668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327C-34CC-40E1-867E-9CE9C01183A1}"/>
              </a:ext>
            </a:extLst>
          </p:cNvPr>
          <p:cNvSpPr>
            <a:spLocks noGrp="1"/>
          </p:cNvSpPr>
          <p:nvPr>
            <p:ph type="title"/>
          </p:nvPr>
        </p:nvSpPr>
        <p:spPr>
          <a:xfrm>
            <a:off x="587828" y="185640"/>
            <a:ext cx="10515600" cy="1325563"/>
          </a:xfrm>
        </p:spPr>
        <p:txBody>
          <a:bodyPr/>
          <a:lstStyle/>
          <a:p>
            <a:r>
              <a:rPr lang="en-US" dirty="0"/>
              <a:t>Test Data Factory</a:t>
            </a:r>
          </a:p>
        </p:txBody>
      </p:sp>
      <p:graphicFrame>
        <p:nvGraphicFramePr>
          <p:cNvPr id="3" name="Diagram 2">
            <a:extLst>
              <a:ext uri="{FF2B5EF4-FFF2-40B4-BE49-F238E27FC236}">
                <a16:creationId xmlns:a16="http://schemas.microsoft.com/office/drawing/2014/main" id="{F8CAA882-5282-4A6C-B83B-C238C48C2E26}"/>
              </a:ext>
            </a:extLst>
          </p:cNvPr>
          <p:cNvGraphicFramePr/>
          <p:nvPr>
            <p:extLst>
              <p:ext uri="{D42A27DB-BD31-4B8C-83A1-F6EECF244321}">
                <p14:modId xmlns:p14="http://schemas.microsoft.com/office/powerpoint/2010/main" val="1897935494"/>
              </p:ext>
            </p:extLst>
          </p:nvPr>
        </p:nvGraphicFramePr>
        <p:xfrm>
          <a:off x="3770558" y="88862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File:Green check.png - CLEW Wiki">
            <a:extLst>
              <a:ext uri="{FF2B5EF4-FFF2-40B4-BE49-F238E27FC236}">
                <a16:creationId xmlns:a16="http://schemas.microsoft.com/office/drawing/2014/main" id="{C90E878F-E2A9-4980-A8E9-BAB7884D528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91709" y="2002863"/>
            <a:ext cx="464143" cy="401040"/>
          </a:xfrm>
          <a:prstGeom prst="rect">
            <a:avLst/>
          </a:prstGeom>
        </p:spPr>
      </p:pic>
      <p:pic>
        <p:nvPicPr>
          <p:cNvPr id="9" name="Picture 8" descr="File:Green check.png - CLEW Wiki">
            <a:extLst>
              <a:ext uri="{FF2B5EF4-FFF2-40B4-BE49-F238E27FC236}">
                <a16:creationId xmlns:a16="http://schemas.microsoft.com/office/drawing/2014/main" id="{7783F8D1-032A-4DA7-B2CE-FF18E74279D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8435" y="3133818"/>
            <a:ext cx="464143" cy="464143"/>
          </a:xfrm>
          <a:prstGeom prst="rect">
            <a:avLst/>
          </a:prstGeom>
        </p:spPr>
      </p:pic>
    </p:spTree>
    <p:extLst>
      <p:ext uri="{BB962C8B-B14F-4D97-AF65-F5344CB8AC3E}">
        <p14:creationId xmlns:p14="http://schemas.microsoft.com/office/powerpoint/2010/main" val="808993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5A3C985C-542F-42C6-AAD7-2B475B250D42}"/>
              </a:ext>
            </a:extLst>
          </p:cNvPr>
          <p:cNvGraphicFramePr/>
          <p:nvPr>
            <p:extLst>
              <p:ext uri="{D42A27DB-BD31-4B8C-83A1-F6EECF244321}">
                <p14:modId xmlns:p14="http://schemas.microsoft.com/office/powerpoint/2010/main" val="2424600257"/>
              </p:ext>
            </p:extLst>
          </p:nvPr>
        </p:nvGraphicFramePr>
        <p:xfrm>
          <a:off x="322942" y="35454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300E0D70-E4A1-46CB-8876-F24802D4BC8A}"/>
              </a:ext>
            </a:extLst>
          </p:cNvPr>
          <p:cNvSpPr>
            <a:spLocks noGrp="1"/>
          </p:cNvSpPr>
          <p:nvPr>
            <p:ph type="title"/>
          </p:nvPr>
        </p:nvSpPr>
        <p:spPr>
          <a:xfrm>
            <a:off x="108857" y="97972"/>
            <a:ext cx="10515600" cy="1325563"/>
          </a:xfrm>
        </p:spPr>
        <p:txBody>
          <a:bodyPr/>
          <a:lstStyle/>
          <a:p>
            <a:r>
              <a:rPr lang="en-US" sz="3200" b="1" dirty="0"/>
              <a:t>Communication, Promotion, and Education</a:t>
            </a:r>
          </a:p>
        </p:txBody>
      </p:sp>
      <p:pic>
        <p:nvPicPr>
          <p:cNvPr id="5" name="Picture 4">
            <a:extLst>
              <a:ext uri="{FF2B5EF4-FFF2-40B4-BE49-F238E27FC236}">
                <a16:creationId xmlns:a16="http://schemas.microsoft.com/office/drawing/2014/main" id="{25003DA5-937B-47E1-B0A4-8361B59474E4}"/>
              </a:ext>
            </a:extLst>
          </p:cNvPr>
          <p:cNvPicPr>
            <a:picLocks noChangeAspect="1"/>
          </p:cNvPicPr>
          <p:nvPr/>
        </p:nvPicPr>
        <p:blipFill>
          <a:blip r:embed="rId8"/>
          <a:stretch>
            <a:fillRect/>
          </a:stretch>
        </p:blipFill>
        <p:spPr>
          <a:xfrm>
            <a:off x="2136010" y="2742161"/>
            <a:ext cx="1325564" cy="1325564"/>
          </a:xfrm>
          <a:prstGeom prst="rect">
            <a:avLst/>
          </a:prstGeom>
        </p:spPr>
      </p:pic>
      <p:pic>
        <p:nvPicPr>
          <p:cNvPr id="6" name="Picture 5" descr="Twitter logo PNG">
            <a:extLst>
              <a:ext uri="{FF2B5EF4-FFF2-40B4-BE49-F238E27FC236}">
                <a16:creationId xmlns:a16="http://schemas.microsoft.com/office/drawing/2014/main" id="{4B6AF8F2-01E7-4810-8241-FD4C18BCA5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77653" y="3207227"/>
            <a:ext cx="930135" cy="930135"/>
          </a:xfrm>
          <a:prstGeom prst="rect">
            <a:avLst/>
          </a:prstGeom>
        </p:spPr>
      </p:pic>
      <p:pic>
        <p:nvPicPr>
          <p:cNvPr id="7" name="Picture 6" descr="What about Managerial Skills?">
            <a:extLst>
              <a:ext uri="{FF2B5EF4-FFF2-40B4-BE49-F238E27FC236}">
                <a16:creationId xmlns:a16="http://schemas.microsoft.com/office/drawing/2014/main" id="{8D0B1BB8-F98C-4CD8-BAA2-EE969637B9C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14298" y="2742161"/>
            <a:ext cx="930134" cy="930134"/>
          </a:xfrm>
          <a:prstGeom prst="rect">
            <a:avLst/>
          </a:prstGeom>
        </p:spPr>
      </p:pic>
      <p:sp>
        <p:nvSpPr>
          <p:cNvPr id="10" name="TextBox 9">
            <a:extLst>
              <a:ext uri="{FF2B5EF4-FFF2-40B4-BE49-F238E27FC236}">
                <a16:creationId xmlns:a16="http://schemas.microsoft.com/office/drawing/2014/main" id="{82832F15-EC10-44F3-ADB9-4197559128E9}"/>
              </a:ext>
            </a:extLst>
          </p:cNvPr>
          <p:cNvSpPr txBox="1"/>
          <p:nvPr/>
        </p:nvSpPr>
        <p:spPr>
          <a:xfrm>
            <a:off x="8900726" y="1474713"/>
            <a:ext cx="2953156" cy="4247317"/>
          </a:xfrm>
          <a:prstGeom prst="rect">
            <a:avLst/>
          </a:prstGeom>
          <a:noFill/>
        </p:spPr>
        <p:txBody>
          <a:bodyPr wrap="square" rtlCol="0">
            <a:spAutoFit/>
          </a:bodyPr>
          <a:lstStyle/>
          <a:p>
            <a:r>
              <a:rPr lang="en-US" dirty="0"/>
              <a:t>The success of the Standard Analyses &amp; Code Sharing Working Group relies on the acceptance, input, feedback and further development from/by the user community. The Communications Plan conceptualises efficient ways to communicate Working Group progress and results, e.g. via white papers and the call for scripts. This project defines target groups, timing, communication channels and the presentation</a:t>
            </a:r>
          </a:p>
        </p:txBody>
      </p:sp>
    </p:spTree>
    <p:extLst>
      <p:ext uri="{BB962C8B-B14F-4D97-AF65-F5344CB8AC3E}">
        <p14:creationId xmlns:p14="http://schemas.microsoft.com/office/powerpoint/2010/main" val="1420247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39B7-B756-4614-B5B5-1112F1086923}"/>
              </a:ext>
            </a:extLst>
          </p:cNvPr>
          <p:cNvSpPr>
            <a:spLocks noGrp="1"/>
          </p:cNvSpPr>
          <p:nvPr>
            <p:ph type="title"/>
          </p:nvPr>
        </p:nvSpPr>
        <p:spPr/>
        <p:txBody>
          <a:bodyPr>
            <a:normAutofit/>
          </a:bodyPr>
          <a:lstStyle/>
          <a:p>
            <a:r>
              <a:rPr lang="en-US" sz="3600" b="1" dirty="0"/>
              <a:t>Best Practices for Quality Control and Validation</a:t>
            </a:r>
            <a:br>
              <a:rPr lang="en-US" dirty="0"/>
            </a:br>
            <a:endParaRPr lang="en-US" dirty="0"/>
          </a:p>
        </p:txBody>
      </p:sp>
      <p:graphicFrame>
        <p:nvGraphicFramePr>
          <p:cNvPr id="4" name="Diagram 3">
            <a:extLst>
              <a:ext uri="{FF2B5EF4-FFF2-40B4-BE49-F238E27FC236}">
                <a16:creationId xmlns:a16="http://schemas.microsoft.com/office/drawing/2014/main" id="{EC70363F-1C21-4CEA-9F77-D5970F483BD9}"/>
              </a:ext>
            </a:extLst>
          </p:cNvPr>
          <p:cNvGraphicFramePr/>
          <p:nvPr>
            <p:extLst>
              <p:ext uri="{D42A27DB-BD31-4B8C-83A1-F6EECF244321}">
                <p14:modId xmlns:p14="http://schemas.microsoft.com/office/powerpoint/2010/main" val="194213680"/>
              </p:ext>
            </p:extLst>
          </p:nvPr>
        </p:nvGraphicFramePr>
        <p:xfrm>
          <a:off x="2402114" y="130423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341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AB7B-C76D-4666-B9C6-28D154A8E145}"/>
              </a:ext>
            </a:extLst>
          </p:cNvPr>
          <p:cNvSpPr>
            <a:spLocks noGrp="1"/>
          </p:cNvSpPr>
          <p:nvPr>
            <p:ph type="title"/>
          </p:nvPr>
        </p:nvSpPr>
        <p:spPr/>
        <p:txBody>
          <a:bodyPr/>
          <a:lstStyle/>
          <a:p>
            <a:endParaRPr lang="en-US" dirty="0"/>
          </a:p>
        </p:txBody>
      </p:sp>
      <p:graphicFrame>
        <p:nvGraphicFramePr>
          <p:cNvPr id="3" name="Diagram 2">
            <a:extLst>
              <a:ext uri="{FF2B5EF4-FFF2-40B4-BE49-F238E27FC236}">
                <a16:creationId xmlns:a16="http://schemas.microsoft.com/office/drawing/2014/main" id="{DF7A866F-03E2-4F20-831B-A11BC610905C}"/>
              </a:ext>
            </a:extLst>
          </p:cNvPr>
          <p:cNvGraphicFramePr/>
          <p:nvPr>
            <p:extLst>
              <p:ext uri="{D42A27DB-BD31-4B8C-83A1-F6EECF244321}">
                <p14:modId xmlns:p14="http://schemas.microsoft.com/office/powerpoint/2010/main" val="85919077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60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F47B42-40D2-4D98-8C38-607B549DA4BE}"/>
              </a:ext>
            </a:extLst>
          </p:cNvPr>
          <p:cNvPicPr>
            <a:picLocks noChangeAspect="1"/>
          </p:cNvPicPr>
          <p:nvPr/>
        </p:nvPicPr>
        <p:blipFill>
          <a:blip r:embed="rId3"/>
          <a:stretch>
            <a:fillRect/>
          </a:stretch>
        </p:blipFill>
        <p:spPr>
          <a:xfrm>
            <a:off x="1339483" y="0"/>
            <a:ext cx="9513034" cy="6858000"/>
          </a:xfrm>
          <a:prstGeom prst="rect">
            <a:avLst/>
          </a:prstGeom>
        </p:spPr>
      </p:pic>
      <p:pic>
        <p:nvPicPr>
          <p:cNvPr id="3" name="Picture 2" descr="Resized small logo.png">
            <a:extLst>
              <a:ext uri="{FF2B5EF4-FFF2-40B4-BE49-F238E27FC236}">
                <a16:creationId xmlns:a16="http://schemas.microsoft.com/office/drawing/2014/main" id="{350F1AF6-A653-4EAC-87AB-59D33BC23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2172" y="0"/>
            <a:ext cx="1143540" cy="988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836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6EB8-311E-42B4-85A3-99BCE2230F2F}"/>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445302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ww.compositiontoday.com/admin/rt3/ckfinder/userfiles/images/cloud.gif">
            <a:extLst>
              <a:ext uri="{FF2B5EF4-FFF2-40B4-BE49-F238E27FC236}">
                <a16:creationId xmlns:a16="http://schemas.microsoft.com/office/drawing/2014/main" id="{3FAAC7C7-0600-4C07-AF9E-4B86403BE8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949" y="2439184"/>
            <a:ext cx="1678275" cy="12650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www.compositiontoday.com/admin/rt3/ckfinder/userfiles/images/cloud.gif">
            <a:extLst>
              <a:ext uri="{FF2B5EF4-FFF2-40B4-BE49-F238E27FC236}">
                <a16:creationId xmlns:a16="http://schemas.microsoft.com/office/drawing/2014/main" id="{7BB3F5BD-3985-453C-9AEC-6FFFEE5BA8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5037" y="2424666"/>
            <a:ext cx="1845893" cy="139142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B53D9B27-7F12-4191-BD0B-394E65C9E29A}"/>
              </a:ext>
            </a:extLst>
          </p:cNvPr>
          <p:cNvSpPr/>
          <p:nvPr/>
        </p:nvSpPr>
        <p:spPr>
          <a:xfrm>
            <a:off x="3931802" y="2668620"/>
            <a:ext cx="3631311" cy="242662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Script Repository </a:t>
            </a:r>
            <a:br>
              <a:rPr kumimoji="0" lang="en-US" sz="2800" b="1" i="0" u="none" strike="noStrike" kern="1200" cap="none" spc="0" normalizeH="0" baseline="0" noProof="0" dirty="0">
                <a:ln>
                  <a:noFill/>
                </a:ln>
                <a:solidFill>
                  <a:prstClr val="black"/>
                </a:solidFill>
                <a:effectLst/>
                <a:uLnTx/>
                <a:uFillTx/>
                <a:latin typeface="Calibri"/>
                <a:ea typeface="+mn-ea"/>
                <a:cs typeface="+mn-cs"/>
              </a:rPr>
            </a:br>
            <a:r>
              <a:rPr kumimoji="0" lang="en-US" sz="2800" b="1" i="0" u="none" strike="noStrike" kern="1200" cap="none" spc="0" normalizeH="0" baseline="0" noProof="0" dirty="0">
                <a:ln>
                  <a:noFill/>
                </a:ln>
                <a:solidFill>
                  <a:prstClr val="black"/>
                </a:solidFill>
                <a:effectLst/>
                <a:uLnTx/>
                <a:uFillTx/>
                <a:latin typeface="Calibri"/>
                <a:ea typeface="+mn-ea"/>
                <a:cs typeface="+mn-cs"/>
              </a:rPr>
              <a:t>in Github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val 4">
            <a:extLst>
              <a:ext uri="{FF2B5EF4-FFF2-40B4-BE49-F238E27FC236}">
                <a16:creationId xmlns:a16="http://schemas.microsoft.com/office/drawing/2014/main" id="{55DFD5B9-54E3-42DE-91FF-55390C7BBE55}"/>
              </a:ext>
            </a:extLst>
          </p:cNvPr>
          <p:cNvSpPr/>
          <p:nvPr/>
        </p:nvSpPr>
        <p:spPr>
          <a:xfrm>
            <a:off x="2971682" y="4105538"/>
            <a:ext cx="192024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White Paper Scripts</a:t>
            </a:r>
          </a:p>
        </p:txBody>
      </p:sp>
      <p:sp>
        <p:nvSpPr>
          <p:cNvPr id="6" name="Oval 5">
            <a:extLst>
              <a:ext uri="{FF2B5EF4-FFF2-40B4-BE49-F238E27FC236}">
                <a16:creationId xmlns:a16="http://schemas.microsoft.com/office/drawing/2014/main" id="{3C0159BF-DB6A-47E9-84B1-F6FCFCD0E88D}"/>
              </a:ext>
            </a:extLst>
          </p:cNvPr>
          <p:cNvSpPr/>
          <p:nvPr/>
        </p:nvSpPr>
        <p:spPr>
          <a:xfrm>
            <a:off x="6453430" y="4180843"/>
            <a:ext cx="192024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Contributed Scripts</a:t>
            </a:r>
          </a:p>
        </p:txBody>
      </p:sp>
      <p:sp>
        <p:nvSpPr>
          <p:cNvPr id="7" name="Rounded Rectangle 6">
            <a:extLst>
              <a:ext uri="{FF2B5EF4-FFF2-40B4-BE49-F238E27FC236}">
                <a16:creationId xmlns:a16="http://schemas.microsoft.com/office/drawing/2014/main" id="{C898CFFD-A0D0-42C7-96C8-0827BDE9871C}"/>
              </a:ext>
            </a:extLst>
          </p:cNvPr>
          <p:cNvSpPr/>
          <p:nvPr/>
        </p:nvSpPr>
        <p:spPr>
          <a:xfrm>
            <a:off x="1898259" y="1707129"/>
            <a:ext cx="1931591" cy="73152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Industry</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22DA0E87-F11D-47D0-9D6F-F86893D7A443}"/>
              </a:ext>
            </a:extLst>
          </p:cNvPr>
          <p:cNvSpPr/>
          <p:nvPr/>
        </p:nvSpPr>
        <p:spPr>
          <a:xfrm>
            <a:off x="4750308" y="1350200"/>
            <a:ext cx="2110418" cy="73152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FDA</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EBD8C130-5CE6-4617-A08E-4908630C375E}"/>
              </a:ext>
            </a:extLst>
          </p:cNvPr>
          <p:cNvSpPr/>
          <p:nvPr/>
        </p:nvSpPr>
        <p:spPr>
          <a:xfrm>
            <a:off x="7666339" y="1815629"/>
            <a:ext cx="2158284" cy="73152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Academia</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Up-Down Arrow 9">
            <a:extLst>
              <a:ext uri="{FF2B5EF4-FFF2-40B4-BE49-F238E27FC236}">
                <a16:creationId xmlns:a16="http://schemas.microsoft.com/office/drawing/2014/main" id="{51DDC8D1-B0AD-471F-90BC-559190F238BD}"/>
              </a:ext>
            </a:extLst>
          </p:cNvPr>
          <p:cNvSpPr/>
          <p:nvPr/>
        </p:nvSpPr>
        <p:spPr>
          <a:xfrm>
            <a:off x="5715557" y="2081721"/>
            <a:ext cx="205796" cy="586899"/>
          </a:xfrm>
          <a:prstGeom prst="upDown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Up-Down Arrow 10">
            <a:extLst>
              <a:ext uri="{FF2B5EF4-FFF2-40B4-BE49-F238E27FC236}">
                <a16:creationId xmlns:a16="http://schemas.microsoft.com/office/drawing/2014/main" id="{29D9D432-8ADF-4E28-A609-FE31C8A235D1}"/>
              </a:ext>
            </a:extLst>
          </p:cNvPr>
          <p:cNvSpPr/>
          <p:nvPr/>
        </p:nvSpPr>
        <p:spPr>
          <a:xfrm rot="2892641">
            <a:off x="7310652" y="2405079"/>
            <a:ext cx="205796" cy="852309"/>
          </a:xfrm>
          <a:prstGeom prst="upDown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Up-Down Arrow 11">
            <a:extLst>
              <a:ext uri="{FF2B5EF4-FFF2-40B4-BE49-F238E27FC236}">
                <a16:creationId xmlns:a16="http://schemas.microsoft.com/office/drawing/2014/main" id="{08693FB9-BB65-4DE0-B749-17D66308BD25}"/>
              </a:ext>
            </a:extLst>
          </p:cNvPr>
          <p:cNvSpPr/>
          <p:nvPr/>
        </p:nvSpPr>
        <p:spPr>
          <a:xfrm rot="18088348">
            <a:off x="4131355" y="2153240"/>
            <a:ext cx="205796" cy="1030759"/>
          </a:xfrm>
          <a:prstGeom prst="upDown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Oval 12">
            <a:extLst>
              <a:ext uri="{FF2B5EF4-FFF2-40B4-BE49-F238E27FC236}">
                <a16:creationId xmlns:a16="http://schemas.microsoft.com/office/drawing/2014/main" id="{16C00EEB-82D4-4870-9590-CC3C77F4BE46}"/>
              </a:ext>
            </a:extLst>
          </p:cNvPr>
          <p:cNvSpPr/>
          <p:nvPr/>
        </p:nvSpPr>
        <p:spPr>
          <a:xfrm>
            <a:off x="6855242" y="3191941"/>
            <a:ext cx="1441601" cy="8726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Test Data</a:t>
            </a:r>
          </a:p>
        </p:txBody>
      </p:sp>
      <p:sp>
        <p:nvSpPr>
          <p:cNvPr id="14" name="Oval 13">
            <a:extLst>
              <a:ext uri="{FF2B5EF4-FFF2-40B4-BE49-F238E27FC236}">
                <a16:creationId xmlns:a16="http://schemas.microsoft.com/office/drawing/2014/main" id="{918DF89D-EFB2-4D04-96D2-27D4D0D7A16E}"/>
              </a:ext>
            </a:extLst>
          </p:cNvPr>
          <p:cNvSpPr/>
          <p:nvPr/>
        </p:nvSpPr>
        <p:spPr>
          <a:xfrm>
            <a:off x="3050371" y="3043304"/>
            <a:ext cx="1572029" cy="8726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Script Metadata</a:t>
            </a:r>
          </a:p>
        </p:txBody>
      </p:sp>
      <p:sp>
        <p:nvSpPr>
          <p:cNvPr id="15" name="TextBox 14">
            <a:extLst>
              <a:ext uri="{FF2B5EF4-FFF2-40B4-BE49-F238E27FC236}">
                <a16:creationId xmlns:a16="http://schemas.microsoft.com/office/drawing/2014/main" id="{3ADC04F7-503D-4BDD-89F2-7AAF1BED2BC5}"/>
              </a:ext>
            </a:extLst>
          </p:cNvPr>
          <p:cNvSpPr txBox="1"/>
          <p:nvPr/>
        </p:nvSpPr>
        <p:spPr>
          <a:xfrm>
            <a:off x="1235710" y="2666482"/>
            <a:ext cx="1076775"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SAS, R, Spotfire, Etc</a:t>
            </a:r>
            <a:r>
              <a:rPr kumimoji="0" lang="en-US" sz="2000" b="0" i="0" u="none" strike="noStrike" kern="1200" cap="none" spc="0" normalizeH="0" baseline="0" noProof="0" dirty="0">
                <a:ln>
                  <a:noFill/>
                </a:ln>
                <a:solidFill>
                  <a:srgbClr val="C00000"/>
                </a:solidFill>
                <a:effectLst/>
                <a:uLnTx/>
                <a:uFillTx/>
                <a:latin typeface="Calibri"/>
                <a:ea typeface="+mn-ea"/>
                <a:cs typeface="+mn-cs"/>
              </a:rPr>
              <a:t>.</a:t>
            </a:r>
          </a:p>
        </p:txBody>
      </p:sp>
      <p:sp>
        <p:nvSpPr>
          <p:cNvPr id="16" name="TextBox 15">
            <a:extLst>
              <a:ext uri="{FF2B5EF4-FFF2-40B4-BE49-F238E27FC236}">
                <a16:creationId xmlns:a16="http://schemas.microsoft.com/office/drawing/2014/main" id="{ACE03983-8E5A-458A-890B-EE12F4B2EBEE}"/>
              </a:ext>
            </a:extLst>
          </p:cNvPr>
          <p:cNvSpPr txBox="1"/>
          <p:nvPr/>
        </p:nvSpPr>
        <p:spPr>
          <a:xfrm>
            <a:off x="9165783" y="2840624"/>
            <a:ext cx="152440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a:ea typeface="+mn-ea"/>
                <a:cs typeface="+mn-cs"/>
              </a:rPr>
              <a:t>Code Test Environment</a:t>
            </a:r>
          </a:p>
        </p:txBody>
      </p:sp>
      <p:sp>
        <p:nvSpPr>
          <p:cNvPr id="17" name="Oval 16">
            <a:extLst>
              <a:ext uri="{FF2B5EF4-FFF2-40B4-BE49-F238E27FC236}">
                <a16:creationId xmlns:a16="http://schemas.microsoft.com/office/drawing/2014/main" id="{5F886188-7BF4-4FA7-8A73-57F07A751B5F}"/>
              </a:ext>
            </a:extLst>
          </p:cNvPr>
          <p:cNvSpPr/>
          <p:nvPr/>
        </p:nvSpPr>
        <p:spPr>
          <a:xfrm>
            <a:off x="7824968" y="3624096"/>
            <a:ext cx="2110209"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dirty="0">
                <a:solidFill>
                  <a:schemeClr val="tx1"/>
                </a:solidFill>
              </a:rPr>
              <a:t>Macro Development</a:t>
            </a:r>
            <a:endParaRPr kumimoji="0" lang="en-US" sz="1800" b="0" i="0" u="none" strike="noStrike" kern="1200" cap="none" spc="0" normalizeH="0" baseline="0" noProof="0" dirty="0">
              <a:ln>
                <a:noFill/>
              </a:ln>
              <a:solidFill>
                <a:schemeClr val="tx1"/>
              </a:solidFill>
              <a:effectLst/>
              <a:uLnTx/>
              <a:uFillTx/>
              <a:latin typeface="Calibri"/>
            </a:endParaRPr>
          </a:p>
        </p:txBody>
      </p:sp>
      <p:sp>
        <p:nvSpPr>
          <p:cNvPr id="18" name="Oval 17">
            <a:extLst>
              <a:ext uri="{FF2B5EF4-FFF2-40B4-BE49-F238E27FC236}">
                <a16:creationId xmlns:a16="http://schemas.microsoft.com/office/drawing/2014/main" id="{2B0FC998-DA26-44BF-A887-CB94AB213AB2}"/>
              </a:ext>
            </a:extLst>
          </p:cNvPr>
          <p:cNvSpPr/>
          <p:nvPr/>
        </p:nvSpPr>
        <p:spPr>
          <a:xfrm>
            <a:off x="1511854" y="3553548"/>
            <a:ext cx="2110209"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US" dirty="0">
                <a:solidFill>
                  <a:schemeClr val="tx1"/>
                </a:solidFill>
              </a:rPr>
              <a:t>Best Practices for QC and Validation</a:t>
            </a:r>
          </a:p>
        </p:txBody>
      </p:sp>
    </p:spTree>
    <p:extLst>
      <p:ext uri="{BB962C8B-B14F-4D97-AF65-F5344CB8AC3E}">
        <p14:creationId xmlns:p14="http://schemas.microsoft.com/office/powerpoint/2010/main" val="631891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040E723-DC0E-49DC-A694-FC213F15D8F3}"/>
              </a:ext>
            </a:extLst>
          </p:cNvPr>
          <p:cNvGrpSpPr/>
          <p:nvPr/>
        </p:nvGrpSpPr>
        <p:grpSpPr bwMode="auto">
          <a:xfrm>
            <a:off x="3811948" y="2007072"/>
            <a:ext cx="4740005" cy="3072652"/>
            <a:chOff x="2376488" y="2428875"/>
            <a:chExt cx="4910138" cy="3182938"/>
          </a:xfrm>
        </p:grpSpPr>
        <p:grpSp>
          <p:nvGrpSpPr>
            <p:cNvPr id="3" name="Group 13">
              <a:extLst>
                <a:ext uri="{FF2B5EF4-FFF2-40B4-BE49-F238E27FC236}">
                  <a16:creationId xmlns:a16="http://schemas.microsoft.com/office/drawing/2014/main" id="{634504B1-7EB7-4580-A5BC-5583E8C6E741}"/>
                </a:ext>
              </a:extLst>
            </p:cNvPr>
            <p:cNvGrpSpPr>
              <a:grpSpLocks/>
            </p:cNvGrpSpPr>
            <p:nvPr/>
          </p:nvGrpSpPr>
          <p:grpSpPr bwMode="auto">
            <a:xfrm>
              <a:off x="2376488" y="4005263"/>
              <a:ext cx="3455987" cy="1606550"/>
              <a:chOff x="1497" y="2523"/>
              <a:chExt cx="2177" cy="1012"/>
            </a:xfrm>
          </p:grpSpPr>
          <p:sp>
            <p:nvSpPr>
              <p:cNvPr id="7" name="Freeform 6">
                <a:extLst>
                  <a:ext uri="{FF2B5EF4-FFF2-40B4-BE49-F238E27FC236}">
                    <a16:creationId xmlns:a16="http://schemas.microsoft.com/office/drawing/2014/main" id="{E1B0CC3D-D566-42CC-A800-A7C2053B5306}"/>
                  </a:ext>
                </a:extLst>
              </p:cNvPr>
              <p:cNvSpPr>
                <a:spLocks/>
              </p:cNvSpPr>
              <p:nvPr/>
            </p:nvSpPr>
            <p:spPr bwMode="auto">
              <a:xfrm>
                <a:off x="1497" y="2523"/>
                <a:ext cx="2177" cy="1012"/>
              </a:xfrm>
              <a:custGeom>
                <a:avLst/>
                <a:gdLst/>
                <a:ahLst/>
                <a:cxnLst>
                  <a:cxn ang="0">
                    <a:pos x="1396" y="197"/>
                  </a:cxn>
                  <a:cxn ang="0">
                    <a:pos x="1365" y="331"/>
                  </a:cxn>
                  <a:cxn ang="0">
                    <a:pos x="1310" y="446"/>
                  </a:cxn>
                  <a:cxn ang="0">
                    <a:pos x="1237" y="543"/>
                  </a:cxn>
                  <a:cxn ang="0">
                    <a:pos x="1147" y="621"/>
                  </a:cxn>
                  <a:cxn ang="0">
                    <a:pos x="1046" y="680"/>
                  </a:cxn>
                  <a:cxn ang="0">
                    <a:pos x="936" y="721"/>
                  </a:cxn>
                  <a:cxn ang="0">
                    <a:pos x="820" y="742"/>
                  </a:cxn>
                  <a:cxn ang="0">
                    <a:pos x="702" y="744"/>
                  </a:cxn>
                  <a:cxn ang="0">
                    <a:pos x="586" y="728"/>
                  </a:cxn>
                  <a:cxn ang="0">
                    <a:pos x="474" y="691"/>
                  </a:cxn>
                  <a:cxn ang="0">
                    <a:pos x="371" y="636"/>
                  </a:cxn>
                  <a:cxn ang="0">
                    <a:pos x="278" y="561"/>
                  </a:cxn>
                  <a:cxn ang="0">
                    <a:pos x="201" y="467"/>
                  </a:cxn>
                  <a:cxn ang="0">
                    <a:pos x="142" y="353"/>
                  </a:cxn>
                  <a:cxn ang="0">
                    <a:pos x="105" y="220"/>
                  </a:cxn>
                  <a:cxn ang="0">
                    <a:pos x="0" y="147"/>
                  </a:cxn>
                  <a:cxn ang="0">
                    <a:pos x="575" y="163"/>
                  </a:cxn>
                  <a:cxn ang="0">
                    <a:pos x="496" y="202"/>
                  </a:cxn>
                  <a:cxn ang="0">
                    <a:pos x="528" y="278"/>
                  </a:cxn>
                  <a:cxn ang="0">
                    <a:pos x="572" y="342"/>
                  </a:cxn>
                  <a:cxn ang="0">
                    <a:pos x="629" y="394"/>
                  </a:cxn>
                  <a:cxn ang="0">
                    <a:pos x="694" y="434"/>
                  </a:cxn>
                  <a:cxn ang="0">
                    <a:pos x="766" y="462"/>
                  </a:cxn>
                  <a:cxn ang="0">
                    <a:pos x="843" y="480"/>
                  </a:cxn>
                  <a:cxn ang="0">
                    <a:pos x="922" y="487"/>
                  </a:cxn>
                  <a:cxn ang="0">
                    <a:pos x="1042" y="477"/>
                  </a:cxn>
                  <a:cxn ang="0">
                    <a:pos x="1119" y="457"/>
                  </a:cxn>
                  <a:cxn ang="0">
                    <a:pos x="1191" y="425"/>
                  </a:cxn>
                  <a:cxn ang="0">
                    <a:pos x="1256" y="384"/>
                  </a:cxn>
                  <a:cxn ang="0">
                    <a:pos x="1312" y="334"/>
                  </a:cxn>
                  <a:cxn ang="0">
                    <a:pos x="1357" y="273"/>
                  </a:cxn>
                  <a:cxn ang="0">
                    <a:pos x="1388" y="203"/>
                  </a:cxn>
                  <a:cxn ang="0">
                    <a:pos x="1403" y="123"/>
                  </a:cxn>
                </a:cxnLst>
                <a:rect l="0" t="0" r="r" b="b"/>
                <a:pathLst>
                  <a:path w="1404" h="745">
                    <a:moveTo>
                      <a:pt x="1403" y="123"/>
                    </a:moveTo>
                    <a:lnTo>
                      <a:pt x="1396" y="197"/>
                    </a:lnTo>
                    <a:lnTo>
                      <a:pt x="1384" y="266"/>
                    </a:lnTo>
                    <a:lnTo>
                      <a:pt x="1365" y="331"/>
                    </a:lnTo>
                    <a:lnTo>
                      <a:pt x="1340" y="391"/>
                    </a:lnTo>
                    <a:lnTo>
                      <a:pt x="1310" y="446"/>
                    </a:lnTo>
                    <a:lnTo>
                      <a:pt x="1275" y="498"/>
                    </a:lnTo>
                    <a:lnTo>
                      <a:pt x="1237" y="543"/>
                    </a:lnTo>
                    <a:lnTo>
                      <a:pt x="1194" y="585"/>
                    </a:lnTo>
                    <a:lnTo>
                      <a:pt x="1147" y="621"/>
                    </a:lnTo>
                    <a:lnTo>
                      <a:pt x="1098" y="654"/>
                    </a:lnTo>
                    <a:lnTo>
                      <a:pt x="1046" y="680"/>
                    </a:lnTo>
                    <a:lnTo>
                      <a:pt x="991" y="703"/>
                    </a:lnTo>
                    <a:lnTo>
                      <a:pt x="936" y="721"/>
                    </a:lnTo>
                    <a:lnTo>
                      <a:pt x="878" y="734"/>
                    </a:lnTo>
                    <a:lnTo>
                      <a:pt x="820" y="742"/>
                    </a:lnTo>
                    <a:lnTo>
                      <a:pt x="761" y="744"/>
                    </a:lnTo>
                    <a:lnTo>
                      <a:pt x="702" y="744"/>
                    </a:lnTo>
                    <a:lnTo>
                      <a:pt x="643" y="738"/>
                    </a:lnTo>
                    <a:lnTo>
                      <a:pt x="586" y="728"/>
                    </a:lnTo>
                    <a:lnTo>
                      <a:pt x="529" y="712"/>
                    </a:lnTo>
                    <a:lnTo>
                      <a:pt x="474" y="691"/>
                    </a:lnTo>
                    <a:lnTo>
                      <a:pt x="421" y="666"/>
                    </a:lnTo>
                    <a:lnTo>
                      <a:pt x="371" y="636"/>
                    </a:lnTo>
                    <a:lnTo>
                      <a:pt x="322" y="601"/>
                    </a:lnTo>
                    <a:lnTo>
                      <a:pt x="278" y="561"/>
                    </a:lnTo>
                    <a:lnTo>
                      <a:pt x="237" y="517"/>
                    </a:lnTo>
                    <a:lnTo>
                      <a:pt x="201" y="467"/>
                    </a:lnTo>
                    <a:lnTo>
                      <a:pt x="169" y="413"/>
                    </a:lnTo>
                    <a:lnTo>
                      <a:pt x="142" y="353"/>
                    </a:lnTo>
                    <a:lnTo>
                      <a:pt x="120" y="289"/>
                    </a:lnTo>
                    <a:lnTo>
                      <a:pt x="105" y="220"/>
                    </a:lnTo>
                    <a:lnTo>
                      <a:pt x="96" y="147"/>
                    </a:lnTo>
                    <a:lnTo>
                      <a:pt x="0" y="147"/>
                    </a:lnTo>
                    <a:lnTo>
                      <a:pt x="299" y="0"/>
                    </a:lnTo>
                    <a:lnTo>
                      <a:pt x="575" y="163"/>
                    </a:lnTo>
                    <a:lnTo>
                      <a:pt x="486" y="160"/>
                    </a:lnTo>
                    <a:lnTo>
                      <a:pt x="496" y="202"/>
                    </a:lnTo>
                    <a:lnTo>
                      <a:pt x="510" y="242"/>
                    </a:lnTo>
                    <a:lnTo>
                      <a:pt x="528" y="278"/>
                    </a:lnTo>
                    <a:lnTo>
                      <a:pt x="549" y="311"/>
                    </a:lnTo>
                    <a:lnTo>
                      <a:pt x="572" y="342"/>
                    </a:lnTo>
                    <a:lnTo>
                      <a:pt x="599" y="369"/>
                    </a:lnTo>
                    <a:lnTo>
                      <a:pt x="629" y="394"/>
                    </a:lnTo>
                    <a:lnTo>
                      <a:pt x="660" y="416"/>
                    </a:lnTo>
                    <a:lnTo>
                      <a:pt x="694" y="434"/>
                    </a:lnTo>
                    <a:lnTo>
                      <a:pt x="729" y="450"/>
                    </a:lnTo>
                    <a:lnTo>
                      <a:pt x="766" y="462"/>
                    </a:lnTo>
                    <a:lnTo>
                      <a:pt x="804" y="473"/>
                    </a:lnTo>
                    <a:lnTo>
                      <a:pt x="843" y="480"/>
                    </a:lnTo>
                    <a:lnTo>
                      <a:pt x="882" y="485"/>
                    </a:lnTo>
                    <a:lnTo>
                      <a:pt x="922" y="487"/>
                    </a:lnTo>
                    <a:lnTo>
                      <a:pt x="962" y="486"/>
                    </a:lnTo>
                    <a:lnTo>
                      <a:pt x="1042" y="477"/>
                    </a:lnTo>
                    <a:lnTo>
                      <a:pt x="1081" y="468"/>
                    </a:lnTo>
                    <a:lnTo>
                      <a:pt x="1119" y="457"/>
                    </a:lnTo>
                    <a:lnTo>
                      <a:pt x="1155" y="442"/>
                    </a:lnTo>
                    <a:lnTo>
                      <a:pt x="1191" y="425"/>
                    </a:lnTo>
                    <a:lnTo>
                      <a:pt x="1224" y="406"/>
                    </a:lnTo>
                    <a:lnTo>
                      <a:pt x="1256" y="384"/>
                    </a:lnTo>
                    <a:lnTo>
                      <a:pt x="1285" y="361"/>
                    </a:lnTo>
                    <a:lnTo>
                      <a:pt x="1312" y="334"/>
                    </a:lnTo>
                    <a:lnTo>
                      <a:pt x="1336" y="304"/>
                    </a:lnTo>
                    <a:lnTo>
                      <a:pt x="1357" y="273"/>
                    </a:lnTo>
                    <a:lnTo>
                      <a:pt x="1373" y="239"/>
                    </a:lnTo>
                    <a:lnTo>
                      <a:pt x="1388" y="203"/>
                    </a:lnTo>
                    <a:lnTo>
                      <a:pt x="1397" y="164"/>
                    </a:lnTo>
                    <a:lnTo>
                      <a:pt x="1403" y="123"/>
                    </a:lnTo>
                  </a:path>
                </a:pathLst>
              </a:custGeom>
              <a:solidFill>
                <a:schemeClr val="accent2"/>
              </a:solidFill>
              <a:ln w="6350" cap="flat" cmpd="sng">
                <a:noFill/>
                <a:prstDash val="solid"/>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Text Box 8">
                <a:extLst>
                  <a:ext uri="{FF2B5EF4-FFF2-40B4-BE49-F238E27FC236}">
                    <a16:creationId xmlns:a16="http://schemas.microsoft.com/office/drawing/2014/main" id="{D2754399-9203-4DD9-BD74-0668ECFE156C}"/>
                  </a:ext>
                </a:extLst>
              </p:cNvPr>
              <p:cNvSpPr txBox="1">
                <a:spLocks noChangeArrowheads="1"/>
              </p:cNvSpPr>
              <p:nvPr/>
            </p:nvSpPr>
            <p:spPr bwMode="auto">
              <a:xfrm>
                <a:off x="1770" y="2896"/>
                <a:ext cx="490" cy="241"/>
              </a:xfrm>
              <a:prstGeom prst="rect">
                <a:avLst/>
              </a:prstGeom>
              <a:noFill/>
              <a:ln w="6350">
                <a:noFill/>
                <a:miter lim="800000"/>
                <a:headEnd/>
                <a:tailEnd/>
              </a:ln>
              <a:effectLst/>
            </p:spPr>
            <p:txBody>
              <a:bodyPr lIns="45720" rIns="45720" anchor="ctr" anchorCtr="1"/>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Shared Value</a:t>
                </a:r>
              </a:p>
            </p:txBody>
          </p:sp>
        </p:grpSp>
        <p:grpSp>
          <p:nvGrpSpPr>
            <p:cNvPr id="4" name="Group 14">
              <a:extLst>
                <a:ext uri="{FF2B5EF4-FFF2-40B4-BE49-F238E27FC236}">
                  <a16:creationId xmlns:a16="http://schemas.microsoft.com/office/drawing/2014/main" id="{CC60AAE6-03E9-430E-86ED-4002D67F4529}"/>
                </a:ext>
              </a:extLst>
            </p:cNvPr>
            <p:cNvGrpSpPr>
              <a:grpSpLocks/>
            </p:cNvGrpSpPr>
            <p:nvPr/>
          </p:nvGrpSpPr>
          <p:grpSpPr bwMode="auto">
            <a:xfrm>
              <a:off x="3833813" y="2428875"/>
              <a:ext cx="3452813" cy="1609725"/>
              <a:chOff x="2415" y="1530"/>
              <a:chExt cx="2175" cy="1014"/>
            </a:xfrm>
            <a:solidFill>
              <a:schemeClr val="accent6"/>
            </a:solidFill>
          </p:grpSpPr>
          <p:sp>
            <p:nvSpPr>
              <p:cNvPr id="5" name="Text Box 9">
                <a:extLst>
                  <a:ext uri="{FF2B5EF4-FFF2-40B4-BE49-F238E27FC236}">
                    <a16:creationId xmlns:a16="http://schemas.microsoft.com/office/drawing/2014/main" id="{395D5E87-54E9-43B7-BBFB-9BED9AB1357D}"/>
                  </a:ext>
                </a:extLst>
              </p:cNvPr>
              <p:cNvSpPr txBox="1">
                <a:spLocks noChangeArrowheads="1"/>
              </p:cNvSpPr>
              <p:nvPr/>
            </p:nvSpPr>
            <p:spPr bwMode="auto">
              <a:xfrm>
                <a:off x="3590" y="2295"/>
                <a:ext cx="353" cy="241"/>
              </a:xfrm>
              <a:prstGeom prst="rect">
                <a:avLst/>
              </a:prstGeom>
              <a:noFill/>
              <a:ln w="6350">
                <a:noFill/>
                <a:miter lim="800000"/>
                <a:headEnd/>
                <a:tailEnd/>
              </a:ln>
              <a:effectLst/>
            </p:spPr>
            <p:txBody>
              <a:bodyPr lIns="45720" rIns="45720" anchor="ctr" anchorCtr="1"/>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Text</a:t>
                </a:r>
              </a:p>
            </p:txBody>
          </p:sp>
          <p:sp>
            <p:nvSpPr>
              <p:cNvPr id="6" name="Freeform 7">
                <a:extLst>
                  <a:ext uri="{FF2B5EF4-FFF2-40B4-BE49-F238E27FC236}">
                    <a16:creationId xmlns:a16="http://schemas.microsoft.com/office/drawing/2014/main" id="{BD81CF3E-0DCB-4FED-8C2B-37A56FA3109D}"/>
                  </a:ext>
                </a:extLst>
              </p:cNvPr>
              <p:cNvSpPr>
                <a:spLocks/>
              </p:cNvSpPr>
              <p:nvPr/>
            </p:nvSpPr>
            <p:spPr bwMode="auto">
              <a:xfrm>
                <a:off x="2415" y="1530"/>
                <a:ext cx="2175" cy="1014"/>
              </a:xfrm>
              <a:custGeom>
                <a:avLst/>
                <a:gdLst/>
                <a:ahLst/>
                <a:cxnLst>
                  <a:cxn ang="0">
                    <a:pos x="3" y="585"/>
                  </a:cxn>
                  <a:cxn ang="0">
                    <a:pos x="12" y="513"/>
                  </a:cxn>
                  <a:cxn ang="0">
                    <a:pos x="29" y="446"/>
                  </a:cxn>
                  <a:cxn ang="0">
                    <a:pos x="51" y="383"/>
                  </a:cxn>
                  <a:cxn ang="0">
                    <a:pos x="94" y="299"/>
                  </a:cxn>
                  <a:cxn ang="0">
                    <a:pos x="167" y="202"/>
                  </a:cxn>
                  <a:cxn ang="0">
                    <a:pos x="232" y="142"/>
                  </a:cxn>
                  <a:cxn ang="0">
                    <a:pos x="306" y="92"/>
                  </a:cxn>
                  <a:cxn ang="0">
                    <a:pos x="412" y="42"/>
                  </a:cxn>
                  <a:cxn ang="0">
                    <a:pos x="467" y="25"/>
                  </a:cxn>
                  <a:cxn ang="0">
                    <a:pos x="525" y="11"/>
                  </a:cxn>
                  <a:cxn ang="0">
                    <a:pos x="583" y="4"/>
                  </a:cxn>
                  <a:cxn ang="0">
                    <a:pos x="642" y="0"/>
                  </a:cxn>
                  <a:cxn ang="0">
                    <a:pos x="760" y="7"/>
                  </a:cxn>
                  <a:cxn ang="0">
                    <a:pos x="874" y="33"/>
                  </a:cxn>
                  <a:cxn ang="0">
                    <a:pos x="956" y="66"/>
                  </a:cxn>
                  <a:cxn ang="0">
                    <a:pos x="1007" y="93"/>
                  </a:cxn>
                  <a:cxn ang="0">
                    <a:pos x="1081" y="145"/>
                  </a:cxn>
                  <a:cxn ang="0">
                    <a:pos x="1125" y="185"/>
                  </a:cxn>
                  <a:cxn ang="0">
                    <a:pos x="1166" y="229"/>
                  </a:cxn>
                  <a:cxn ang="0">
                    <a:pos x="1234" y="333"/>
                  </a:cxn>
                  <a:cxn ang="0">
                    <a:pos x="1282" y="457"/>
                  </a:cxn>
                  <a:cxn ang="0">
                    <a:pos x="1307" y="599"/>
                  </a:cxn>
                  <a:cxn ang="0">
                    <a:pos x="1104" y="746"/>
                  </a:cxn>
                  <a:cxn ang="0">
                    <a:pos x="917" y="585"/>
                  </a:cxn>
                  <a:cxn ang="0">
                    <a:pos x="894" y="503"/>
                  </a:cxn>
                  <a:cxn ang="0">
                    <a:pos x="854" y="434"/>
                  </a:cxn>
                  <a:cxn ang="0">
                    <a:pos x="804" y="376"/>
                  </a:cxn>
                  <a:cxn ang="0">
                    <a:pos x="744" y="330"/>
                  </a:cxn>
                  <a:cxn ang="0">
                    <a:pos x="675" y="295"/>
                  </a:cxn>
                  <a:cxn ang="0">
                    <a:pos x="599" y="272"/>
                  </a:cxn>
                  <a:cxn ang="0">
                    <a:pos x="521" y="261"/>
                  </a:cxn>
                  <a:cxn ang="0">
                    <a:pos x="441" y="260"/>
                  </a:cxn>
                  <a:cxn ang="0">
                    <a:pos x="360" y="269"/>
                  </a:cxn>
                  <a:cxn ang="0">
                    <a:pos x="284" y="289"/>
                  </a:cxn>
                  <a:cxn ang="0">
                    <a:pos x="212" y="320"/>
                  </a:cxn>
                  <a:cxn ang="0">
                    <a:pos x="147" y="361"/>
                  </a:cxn>
                  <a:cxn ang="0">
                    <a:pos x="92" y="412"/>
                  </a:cxn>
                  <a:cxn ang="0">
                    <a:pos x="47" y="473"/>
                  </a:cxn>
                  <a:cxn ang="0">
                    <a:pos x="16" y="543"/>
                  </a:cxn>
                  <a:cxn ang="0">
                    <a:pos x="0" y="623"/>
                  </a:cxn>
                </a:cxnLst>
                <a:rect l="0" t="0" r="r" b="b"/>
                <a:pathLst>
                  <a:path w="1402" h="747">
                    <a:moveTo>
                      <a:pt x="0" y="623"/>
                    </a:moveTo>
                    <a:lnTo>
                      <a:pt x="3" y="585"/>
                    </a:lnTo>
                    <a:lnTo>
                      <a:pt x="7" y="548"/>
                    </a:lnTo>
                    <a:lnTo>
                      <a:pt x="12" y="513"/>
                    </a:lnTo>
                    <a:lnTo>
                      <a:pt x="19" y="480"/>
                    </a:lnTo>
                    <a:lnTo>
                      <a:pt x="29" y="446"/>
                    </a:lnTo>
                    <a:lnTo>
                      <a:pt x="38" y="414"/>
                    </a:lnTo>
                    <a:lnTo>
                      <a:pt x="51" y="383"/>
                    </a:lnTo>
                    <a:lnTo>
                      <a:pt x="63" y="354"/>
                    </a:lnTo>
                    <a:lnTo>
                      <a:pt x="94" y="299"/>
                    </a:lnTo>
                    <a:lnTo>
                      <a:pt x="128" y="248"/>
                    </a:lnTo>
                    <a:lnTo>
                      <a:pt x="167" y="202"/>
                    </a:lnTo>
                    <a:lnTo>
                      <a:pt x="210" y="161"/>
                    </a:lnTo>
                    <a:lnTo>
                      <a:pt x="232" y="142"/>
                    </a:lnTo>
                    <a:lnTo>
                      <a:pt x="256" y="124"/>
                    </a:lnTo>
                    <a:lnTo>
                      <a:pt x="306" y="92"/>
                    </a:lnTo>
                    <a:lnTo>
                      <a:pt x="357" y="65"/>
                    </a:lnTo>
                    <a:lnTo>
                      <a:pt x="412" y="42"/>
                    </a:lnTo>
                    <a:lnTo>
                      <a:pt x="440" y="32"/>
                    </a:lnTo>
                    <a:lnTo>
                      <a:pt x="467" y="25"/>
                    </a:lnTo>
                    <a:lnTo>
                      <a:pt x="496" y="17"/>
                    </a:lnTo>
                    <a:lnTo>
                      <a:pt x="525" y="11"/>
                    </a:lnTo>
                    <a:lnTo>
                      <a:pt x="554" y="7"/>
                    </a:lnTo>
                    <a:lnTo>
                      <a:pt x="583" y="4"/>
                    </a:lnTo>
                    <a:lnTo>
                      <a:pt x="613" y="1"/>
                    </a:lnTo>
                    <a:lnTo>
                      <a:pt x="642" y="0"/>
                    </a:lnTo>
                    <a:lnTo>
                      <a:pt x="701" y="1"/>
                    </a:lnTo>
                    <a:lnTo>
                      <a:pt x="760" y="7"/>
                    </a:lnTo>
                    <a:lnTo>
                      <a:pt x="818" y="18"/>
                    </a:lnTo>
                    <a:lnTo>
                      <a:pt x="874" y="33"/>
                    </a:lnTo>
                    <a:lnTo>
                      <a:pt x="929" y="54"/>
                    </a:lnTo>
                    <a:lnTo>
                      <a:pt x="956" y="66"/>
                    </a:lnTo>
                    <a:lnTo>
                      <a:pt x="982" y="79"/>
                    </a:lnTo>
                    <a:lnTo>
                      <a:pt x="1007" y="93"/>
                    </a:lnTo>
                    <a:lnTo>
                      <a:pt x="1033" y="109"/>
                    </a:lnTo>
                    <a:lnTo>
                      <a:pt x="1081" y="145"/>
                    </a:lnTo>
                    <a:lnTo>
                      <a:pt x="1103" y="164"/>
                    </a:lnTo>
                    <a:lnTo>
                      <a:pt x="1125" y="185"/>
                    </a:lnTo>
                    <a:lnTo>
                      <a:pt x="1146" y="206"/>
                    </a:lnTo>
                    <a:lnTo>
                      <a:pt x="1166" y="229"/>
                    </a:lnTo>
                    <a:lnTo>
                      <a:pt x="1202" y="278"/>
                    </a:lnTo>
                    <a:lnTo>
                      <a:pt x="1234" y="333"/>
                    </a:lnTo>
                    <a:lnTo>
                      <a:pt x="1261" y="392"/>
                    </a:lnTo>
                    <a:lnTo>
                      <a:pt x="1282" y="457"/>
                    </a:lnTo>
                    <a:lnTo>
                      <a:pt x="1298" y="525"/>
                    </a:lnTo>
                    <a:lnTo>
                      <a:pt x="1307" y="599"/>
                    </a:lnTo>
                    <a:lnTo>
                      <a:pt x="1401" y="599"/>
                    </a:lnTo>
                    <a:lnTo>
                      <a:pt x="1104" y="746"/>
                    </a:lnTo>
                    <a:lnTo>
                      <a:pt x="828" y="583"/>
                    </a:lnTo>
                    <a:lnTo>
                      <a:pt x="917" y="585"/>
                    </a:lnTo>
                    <a:lnTo>
                      <a:pt x="908" y="543"/>
                    </a:lnTo>
                    <a:lnTo>
                      <a:pt x="894" y="503"/>
                    </a:lnTo>
                    <a:lnTo>
                      <a:pt x="875" y="467"/>
                    </a:lnTo>
                    <a:lnTo>
                      <a:pt x="854" y="434"/>
                    </a:lnTo>
                    <a:lnTo>
                      <a:pt x="830" y="403"/>
                    </a:lnTo>
                    <a:lnTo>
                      <a:pt x="804" y="376"/>
                    </a:lnTo>
                    <a:lnTo>
                      <a:pt x="775" y="351"/>
                    </a:lnTo>
                    <a:lnTo>
                      <a:pt x="744" y="330"/>
                    </a:lnTo>
                    <a:lnTo>
                      <a:pt x="710" y="311"/>
                    </a:lnTo>
                    <a:lnTo>
                      <a:pt x="675" y="295"/>
                    </a:lnTo>
                    <a:lnTo>
                      <a:pt x="637" y="283"/>
                    </a:lnTo>
                    <a:lnTo>
                      <a:pt x="599" y="272"/>
                    </a:lnTo>
                    <a:lnTo>
                      <a:pt x="561" y="265"/>
                    </a:lnTo>
                    <a:lnTo>
                      <a:pt x="521" y="261"/>
                    </a:lnTo>
                    <a:lnTo>
                      <a:pt x="481" y="259"/>
                    </a:lnTo>
                    <a:lnTo>
                      <a:pt x="441" y="260"/>
                    </a:lnTo>
                    <a:lnTo>
                      <a:pt x="400" y="263"/>
                    </a:lnTo>
                    <a:lnTo>
                      <a:pt x="360" y="269"/>
                    </a:lnTo>
                    <a:lnTo>
                      <a:pt x="322" y="278"/>
                    </a:lnTo>
                    <a:lnTo>
                      <a:pt x="284" y="289"/>
                    </a:lnTo>
                    <a:lnTo>
                      <a:pt x="248" y="304"/>
                    </a:lnTo>
                    <a:lnTo>
                      <a:pt x="212" y="320"/>
                    </a:lnTo>
                    <a:lnTo>
                      <a:pt x="179" y="339"/>
                    </a:lnTo>
                    <a:lnTo>
                      <a:pt x="147" y="361"/>
                    </a:lnTo>
                    <a:lnTo>
                      <a:pt x="118" y="385"/>
                    </a:lnTo>
                    <a:lnTo>
                      <a:pt x="92" y="412"/>
                    </a:lnTo>
                    <a:lnTo>
                      <a:pt x="68" y="441"/>
                    </a:lnTo>
                    <a:lnTo>
                      <a:pt x="47" y="473"/>
                    </a:lnTo>
                    <a:lnTo>
                      <a:pt x="30" y="506"/>
                    </a:lnTo>
                    <a:lnTo>
                      <a:pt x="16" y="543"/>
                    </a:lnTo>
                    <a:lnTo>
                      <a:pt x="6" y="581"/>
                    </a:lnTo>
                    <a:lnTo>
                      <a:pt x="0" y="623"/>
                    </a:lnTo>
                  </a:path>
                </a:pathLst>
              </a:custGeom>
              <a:solidFill>
                <a:schemeClr val="accent1"/>
              </a:solidFill>
              <a:ln w="6350" cap="flat" cmpd="sng">
                <a:noFill/>
                <a:prstDash val="solid"/>
                <a:round/>
                <a:headEnd type="none" w="med" len="med"/>
                <a:tailEnd type="none" w="med" len="med"/>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grpSp>
      <p:pic>
        <p:nvPicPr>
          <p:cNvPr id="9" name="Picture 8">
            <a:extLst>
              <a:ext uri="{FF2B5EF4-FFF2-40B4-BE49-F238E27FC236}">
                <a16:creationId xmlns:a16="http://schemas.microsoft.com/office/drawing/2014/main" id="{B1873C63-8594-4F01-B65B-FCDE1F4D2E19}"/>
              </a:ext>
            </a:extLst>
          </p:cNvPr>
          <p:cNvPicPr>
            <a:picLocks noChangeAspect="1"/>
          </p:cNvPicPr>
          <p:nvPr/>
        </p:nvPicPr>
        <p:blipFill rotWithShape="1">
          <a:blip r:embed="rId3"/>
          <a:srcRect l="13489" t="23436" r="14419" b="21370"/>
          <a:stretch/>
        </p:blipFill>
        <p:spPr>
          <a:xfrm>
            <a:off x="1621313" y="1458935"/>
            <a:ext cx="4583125" cy="1973700"/>
          </a:xfrm>
          <a:prstGeom prst="rect">
            <a:avLst/>
          </a:prstGeom>
        </p:spPr>
      </p:pic>
      <p:pic>
        <p:nvPicPr>
          <p:cNvPr id="10" name="Picture 9">
            <a:extLst>
              <a:ext uri="{FF2B5EF4-FFF2-40B4-BE49-F238E27FC236}">
                <a16:creationId xmlns:a16="http://schemas.microsoft.com/office/drawing/2014/main" id="{423D1FBA-330A-4718-9E68-09F5D0983567}"/>
              </a:ext>
            </a:extLst>
          </p:cNvPr>
          <p:cNvPicPr>
            <a:picLocks noChangeAspect="1"/>
          </p:cNvPicPr>
          <p:nvPr/>
        </p:nvPicPr>
        <p:blipFill rotWithShape="1">
          <a:blip r:embed="rId4"/>
          <a:srcRect l="13489" t="22403" r="13953" b="21990"/>
          <a:stretch/>
        </p:blipFill>
        <p:spPr>
          <a:xfrm>
            <a:off x="5588110" y="3496915"/>
            <a:ext cx="4508204" cy="1943442"/>
          </a:xfrm>
          <a:prstGeom prst="rect">
            <a:avLst/>
          </a:prstGeom>
        </p:spPr>
      </p:pic>
      <p:sp>
        <p:nvSpPr>
          <p:cNvPr id="11" name="Text Box 8">
            <a:extLst>
              <a:ext uri="{FF2B5EF4-FFF2-40B4-BE49-F238E27FC236}">
                <a16:creationId xmlns:a16="http://schemas.microsoft.com/office/drawing/2014/main" id="{6268E930-FD05-48E9-840F-35DB55B01AF0}"/>
              </a:ext>
            </a:extLst>
          </p:cNvPr>
          <p:cNvSpPr txBox="1">
            <a:spLocks noChangeArrowheads="1"/>
          </p:cNvSpPr>
          <p:nvPr/>
        </p:nvSpPr>
        <p:spPr bwMode="auto">
          <a:xfrm>
            <a:off x="7148187" y="2397013"/>
            <a:ext cx="750922" cy="369331"/>
          </a:xfrm>
          <a:prstGeom prst="rect">
            <a:avLst/>
          </a:prstGeom>
          <a:noFill/>
          <a:ln w="6350">
            <a:noFill/>
            <a:miter lim="800000"/>
            <a:headEnd/>
            <a:tailEnd/>
          </a:ln>
          <a:effectLst/>
        </p:spPr>
        <p:txBody>
          <a:bodyPr lIns="45720" rIns="45720" anchor="ctr" anchorCtr="1"/>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mn-cs"/>
              </a:rPr>
              <a:t>Shared tools</a:t>
            </a:r>
          </a:p>
        </p:txBody>
      </p:sp>
    </p:spTree>
    <p:extLst>
      <p:ext uri="{BB962C8B-B14F-4D97-AF65-F5344CB8AC3E}">
        <p14:creationId xmlns:p14="http://schemas.microsoft.com/office/powerpoint/2010/main" val="186758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03909-2709-490C-AB79-E8DBEB4D162D}"/>
              </a:ext>
            </a:extLst>
          </p:cNvPr>
          <p:cNvSpPr>
            <a:spLocks noGrp="1"/>
          </p:cNvSpPr>
          <p:nvPr>
            <p:ph type="title"/>
          </p:nvPr>
        </p:nvSpPr>
        <p:spPr>
          <a:xfrm>
            <a:off x="2645228" y="365125"/>
            <a:ext cx="8708571" cy="1325563"/>
          </a:xfrm>
        </p:spPr>
        <p:txBody>
          <a:bodyPr/>
          <a:lstStyle/>
          <a:p>
            <a:r>
              <a:rPr lang="en-US" dirty="0"/>
              <a:t>Standard Analysis and Code Sharing Working Group (6 project teams)</a:t>
            </a:r>
          </a:p>
        </p:txBody>
      </p:sp>
      <p:sp>
        <p:nvSpPr>
          <p:cNvPr id="3" name="Content Placeholder 2">
            <a:extLst>
              <a:ext uri="{FF2B5EF4-FFF2-40B4-BE49-F238E27FC236}">
                <a16:creationId xmlns:a16="http://schemas.microsoft.com/office/drawing/2014/main" id="{F05B674F-13E6-4A20-8735-153056BC3A07}"/>
              </a:ext>
            </a:extLst>
          </p:cNvPr>
          <p:cNvSpPr>
            <a:spLocks noGrp="1"/>
          </p:cNvSpPr>
          <p:nvPr>
            <p:ph idx="1"/>
          </p:nvPr>
        </p:nvSpPr>
        <p:spPr>
          <a:xfrm>
            <a:off x="4376057" y="1884556"/>
            <a:ext cx="7815943" cy="4415882"/>
          </a:xfrm>
        </p:spPr>
        <p:txBody>
          <a:bodyPr>
            <a:normAutofit fontScale="85000" lnSpcReduction="20000"/>
          </a:bodyPr>
          <a:lstStyle/>
          <a:p>
            <a:r>
              <a:rPr lang="en-US" dirty="0"/>
              <a:t>The PHUSE Standard Analyses and Code Sharing Working Group provides recommendations for analyses, tables, figures, and listings for data that are common across therapeutic areas</a:t>
            </a:r>
          </a:p>
          <a:p>
            <a:r>
              <a:rPr lang="en-US" dirty="0"/>
              <a:t>Online platform called PHUSE Education (education.phuse.eu) for sharing code using GitHub:  Contains a wealth of scripts that have been written by PHUSE members or developed and donated by the FDA and other organizations. </a:t>
            </a:r>
          </a:p>
          <a:p>
            <a:pPr lvl="1"/>
            <a:r>
              <a:rPr lang="en-US" dirty="0"/>
              <a:t>Crowd-sourcing code development will enable consistent interpretation of methods and substantial savings in resourcing across the industry. </a:t>
            </a:r>
          </a:p>
          <a:p>
            <a:r>
              <a:rPr lang="en-US" dirty="0"/>
              <a:t> This poster will provide an update on the efforts of the 6 project teams in the Standard Analysis and Code Sharing Working Group.</a:t>
            </a:r>
          </a:p>
          <a:p>
            <a:pPr lvl="1"/>
            <a:endParaRPr lang="en-US" dirty="0"/>
          </a:p>
        </p:txBody>
      </p:sp>
      <p:pic>
        <p:nvPicPr>
          <p:cNvPr id="4" name="Picture 2" descr="Resized small logo.png">
            <a:extLst>
              <a:ext uri="{FF2B5EF4-FFF2-40B4-BE49-F238E27FC236}">
                <a16:creationId xmlns:a16="http://schemas.microsoft.com/office/drawing/2014/main" id="{8BDB15D2-3744-4DFF-B14A-702C6B97E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92" y="-290512"/>
            <a:ext cx="22923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Diagram 6">
            <a:extLst>
              <a:ext uri="{FF2B5EF4-FFF2-40B4-BE49-F238E27FC236}">
                <a16:creationId xmlns:a16="http://schemas.microsoft.com/office/drawing/2014/main" id="{C0F923DF-BAEC-4C0C-A567-CF02AB0A65A5}"/>
              </a:ext>
            </a:extLst>
          </p:cNvPr>
          <p:cNvGraphicFramePr/>
          <p:nvPr>
            <p:extLst>
              <p:ext uri="{D42A27DB-BD31-4B8C-83A1-F6EECF244321}">
                <p14:modId xmlns:p14="http://schemas.microsoft.com/office/powerpoint/2010/main" val="876898968"/>
              </p:ext>
            </p:extLst>
          </p:nvPr>
        </p:nvGraphicFramePr>
        <p:xfrm>
          <a:off x="-2420257" y="2079890"/>
          <a:ext cx="8128000" cy="37633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5511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A871-2499-4249-BA4F-547394C8E9B5}"/>
              </a:ext>
            </a:extLst>
          </p:cNvPr>
          <p:cNvSpPr>
            <a:spLocks noGrp="1"/>
          </p:cNvSpPr>
          <p:nvPr>
            <p:ph type="title"/>
          </p:nvPr>
        </p:nvSpPr>
        <p:spPr>
          <a:xfrm>
            <a:off x="838200" y="365126"/>
            <a:ext cx="10515600" cy="723446"/>
          </a:xfrm>
        </p:spPr>
        <p:txBody>
          <a:bodyPr>
            <a:normAutofit/>
          </a:bodyPr>
          <a:lstStyle/>
          <a:p>
            <a:r>
              <a:rPr lang="en-US" sz="3200" b="1" dirty="0"/>
              <a:t>Analysis and Display White Papers</a:t>
            </a:r>
          </a:p>
        </p:txBody>
      </p:sp>
      <p:pic>
        <p:nvPicPr>
          <p:cNvPr id="3" name="Picture 2">
            <a:extLst>
              <a:ext uri="{FF2B5EF4-FFF2-40B4-BE49-F238E27FC236}">
                <a16:creationId xmlns:a16="http://schemas.microsoft.com/office/drawing/2014/main" id="{E6EFBA97-D1B0-4A2F-9F49-B661184F503C}"/>
              </a:ext>
            </a:extLst>
          </p:cNvPr>
          <p:cNvPicPr>
            <a:picLocks noChangeAspect="1"/>
          </p:cNvPicPr>
          <p:nvPr/>
        </p:nvPicPr>
        <p:blipFill>
          <a:blip r:embed="rId3"/>
          <a:stretch>
            <a:fillRect/>
          </a:stretch>
        </p:blipFill>
        <p:spPr>
          <a:xfrm>
            <a:off x="219746" y="132794"/>
            <a:ext cx="5458083" cy="3378756"/>
          </a:xfrm>
          <a:prstGeom prst="rect">
            <a:avLst/>
          </a:prstGeom>
        </p:spPr>
      </p:pic>
      <p:sp>
        <p:nvSpPr>
          <p:cNvPr id="4" name="TextBox 3">
            <a:extLst>
              <a:ext uri="{FF2B5EF4-FFF2-40B4-BE49-F238E27FC236}">
                <a16:creationId xmlns:a16="http://schemas.microsoft.com/office/drawing/2014/main" id="{CF5DB21F-5096-497F-BD5A-C42A008234DC}"/>
              </a:ext>
            </a:extLst>
          </p:cNvPr>
          <p:cNvSpPr txBox="1"/>
          <p:nvPr/>
        </p:nvSpPr>
        <p:spPr>
          <a:xfrm>
            <a:off x="219746" y="2674947"/>
            <a:ext cx="5876254" cy="1508105"/>
          </a:xfrm>
          <a:prstGeom prst="rect">
            <a:avLst/>
          </a:prstGeom>
          <a:noFill/>
        </p:spPr>
        <p:txBody>
          <a:bodyPr wrap="square" rtlCol="0">
            <a:spAutoFit/>
          </a:bodyPr>
          <a:lstStyle/>
          <a:p>
            <a:r>
              <a:rPr lang="en-US" sz="2300" dirty="0"/>
              <a:t>Purpose:  Development of white papers that provide recommended tables, figures and listings for clinical trial study reports and submission documents</a:t>
            </a:r>
          </a:p>
        </p:txBody>
      </p:sp>
      <p:sp>
        <p:nvSpPr>
          <p:cNvPr id="7" name="TextBox 6">
            <a:extLst>
              <a:ext uri="{FF2B5EF4-FFF2-40B4-BE49-F238E27FC236}">
                <a16:creationId xmlns:a16="http://schemas.microsoft.com/office/drawing/2014/main" id="{E6824836-2D93-474A-95B5-BB191BEBE4D0}"/>
              </a:ext>
            </a:extLst>
          </p:cNvPr>
          <p:cNvSpPr txBox="1"/>
          <p:nvPr/>
        </p:nvSpPr>
        <p:spPr>
          <a:xfrm>
            <a:off x="424539" y="4253417"/>
            <a:ext cx="5466667" cy="1200329"/>
          </a:xfrm>
          <a:prstGeom prst="rect">
            <a:avLst/>
          </a:prstGeom>
          <a:noFill/>
        </p:spPr>
        <p:txBody>
          <a:bodyPr wrap="square" rtlCol="0">
            <a:spAutoFit/>
          </a:bodyPr>
          <a:lstStyle/>
          <a:p>
            <a:r>
              <a:rPr lang="en-US" sz="2400" dirty="0"/>
              <a:t>Accomplishments: Safety Analytics Workshop:  CSS June,2019</a:t>
            </a:r>
          </a:p>
          <a:p>
            <a:pPr marL="342900" indent="-342900">
              <a:buFont typeface="Arial" panose="020B0604020202020204" pitchFamily="34" charset="0"/>
              <a:buChar char="•"/>
            </a:pPr>
            <a:r>
              <a:rPr lang="en-US" sz="2400" dirty="0"/>
              <a:t>AEs, Labs, Disposition, Medications</a:t>
            </a:r>
          </a:p>
        </p:txBody>
      </p:sp>
      <p:sp>
        <p:nvSpPr>
          <p:cNvPr id="8" name="Rounded Rectangle 45">
            <a:extLst>
              <a:ext uri="{FF2B5EF4-FFF2-40B4-BE49-F238E27FC236}">
                <a16:creationId xmlns:a16="http://schemas.microsoft.com/office/drawing/2014/main" id="{E82A9A02-5654-4F3D-9F80-0C9562992833}"/>
              </a:ext>
            </a:extLst>
          </p:cNvPr>
          <p:cNvSpPr/>
          <p:nvPr/>
        </p:nvSpPr>
        <p:spPr>
          <a:xfrm>
            <a:off x="2101756" y="6032684"/>
            <a:ext cx="6116691" cy="655607"/>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Recruiting new members!</a:t>
            </a:r>
          </a:p>
          <a:p>
            <a:pPr algn="ctr"/>
            <a:r>
              <a:rPr lang="en-US" dirty="0">
                <a:solidFill>
                  <a:schemeClr val="tx1"/>
                </a:solidFill>
              </a:rPr>
              <a:t>Contact wendy@phuse.eu to get involved!</a:t>
            </a:r>
          </a:p>
        </p:txBody>
      </p:sp>
      <p:pic>
        <p:nvPicPr>
          <p:cNvPr id="9" name="Picture 8">
            <a:extLst>
              <a:ext uri="{FF2B5EF4-FFF2-40B4-BE49-F238E27FC236}">
                <a16:creationId xmlns:a16="http://schemas.microsoft.com/office/drawing/2014/main" id="{571D75DE-F8D7-4F76-8E95-93284B73F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774" y="746814"/>
            <a:ext cx="5976456" cy="4544003"/>
          </a:xfrm>
          <a:prstGeom prst="rect">
            <a:avLst/>
          </a:prstGeom>
        </p:spPr>
      </p:pic>
      <p:sp>
        <p:nvSpPr>
          <p:cNvPr id="6" name="TextBox 5">
            <a:extLst>
              <a:ext uri="{FF2B5EF4-FFF2-40B4-BE49-F238E27FC236}">
                <a16:creationId xmlns:a16="http://schemas.microsoft.com/office/drawing/2014/main" id="{E62C0ACE-9F0A-467C-BC90-1F1962B7FB2A}"/>
              </a:ext>
            </a:extLst>
          </p:cNvPr>
          <p:cNvSpPr txBox="1"/>
          <p:nvPr/>
        </p:nvSpPr>
        <p:spPr>
          <a:xfrm>
            <a:off x="141249" y="1008607"/>
            <a:ext cx="1393902" cy="369332"/>
          </a:xfrm>
          <a:prstGeom prst="rect">
            <a:avLst/>
          </a:prstGeom>
          <a:noFill/>
        </p:spPr>
        <p:txBody>
          <a:bodyPr wrap="square" rtlCol="0">
            <a:spAutoFit/>
          </a:bodyPr>
          <a:lstStyle/>
          <a:p>
            <a:r>
              <a:rPr lang="en-US" dirty="0"/>
              <a:t>Gap</a:t>
            </a:r>
          </a:p>
        </p:txBody>
      </p:sp>
      <p:sp>
        <p:nvSpPr>
          <p:cNvPr id="10" name="TextBox 9">
            <a:extLst>
              <a:ext uri="{FF2B5EF4-FFF2-40B4-BE49-F238E27FC236}">
                <a16:creationId xmlns:a16="http://schemas.microsoft.com/office/drawing/2014/main" id="{39840CE4-A132-4900-A11D-A6B159CAF3BC}"/>
              </a:ext>
            </a:extLst>
          </p:cNvPr>
          <p:cNvSpPr txBox="1"/>
          <p:nvPr/>
        </p:nvSpPr>
        <p:spPr>
          <a:xfrm>
            <a:off x="7311203" y="950073"/>
            <a:ext cx="4042597" cy="369332"/>
          </a:xfrm>
          <a:prstGeom prst="rect">
            <a:avLst/>
          </a:prstGeom>
          <a:noFill/>
        </p:spPr>
        <p:txBody>
          <a:bodyPr wrap="square" rtlCol="0">
            <a:spAutoFit/>
          </a:bodyPr>
          <a:lstStyle/>
          <a:p>
            <a:r>
              <a:rPr lang="en-US" dirty="0"/>
              <a:t>Accomplishments and Future Plans</a:t>
            </a:r>
          </a:p>
        </p:txBody>
      </p:sp>
    </p:spTree>
    <p:extLst>
      <p:ext uri="{BB962C8B-B14F-4D97-AF65-F5344CB8AC3E}">
        <p14:creationId xmlns:p14="http://schemas.microsoft.com/office/powerpoint/2010/main" val="6691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AD159C-D34C-4AE2-A9A3-D7FE1ACEC142}"/>
              </a:ext>
            </a:extLst>
          </p:cNvPr>
          <p:cNvSpPr txBox="1">
            <a:spLocks/>
          </p:cNvSpPr>
          <p:nvPr/>
        </p:nvSpPr>
        <p:spPr>
          <a:xfrm>
            <a:off x="838200" y="365125"/>
            <a:ext cx="10515600" cy="76698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Code Sharing (Repository)</a:t>
            </a:r>
            <a:endParaRPr lang="en-US" sz="3200" dirty="0"/>
          </a:p>
        </p:txBody>
      </p:sp>
      <p:sp>
        <p:nvSpPr>
          <p:cNvPr id="4" name="TextBox 3">
            <a:extLst>
              <a:ext uri="{FF2B5EF4-FFF2-40B4-BE49-F238E27FC236}">
                <a16:creationId xmlns:a16="http://schemas.microsoft.com/office/drawing/2014/main" id="{8EC14D7C-74D1-4E0A-AD40-047C4D6C1A92}"/>
              </a:ext>
            </a:extLst>
          </p:cNvPr>
          <p:cNvSpPr txBox="1"/>
          <p:nvPr/>
        </p:nvSpPr>
        <p:spPr>
          <a:xfrm>
            <a:off x="163036" y="965670"/>
            <a:ext cx="6639207" cy="1785104"/>
          </a:xfrm>
          <a:prstGeom prst="rect">
            <a:avLst/>
          </a:prstGeom>
          <a:noFill/>
        </p:spPr>
        <p:txBody>
          <a:bodyPr wrap="square" rtlCol="0">
            <a:spAutoFit/>
          </a:bodyPr>
          <a:lstStyle/>
          <a:p>
            <a:r>
              <a:rPr lang="en-US" sz="2000" dirty="0"/>
              <a:t>Purpose: </a:t>
            </a:r>
          </a:p>
          <a:p>
            <a:pPr marL="285750" indent="-285750">
              <a:buFont typeface="Arial" panose="020B0604020202020204" pitchFamily="34" charset="0"/>
              <a:buChar char="•"/>
            </a:pPr>
            <a:r>
              <a:rPr lang="en-US" dirty="0"/>
              <a:t>Establish and maintain collaboration platform leveraging crowd-sourcing to improve content and implementation of analyses </a:t>
            </a:r>
          </a:p>
          <a:p>
            <a:pPr marL="285750" indent="-285750">
              <a:buFont typeface="Arial" panose="020B0604020202020204" pitchFamily="34" charset="0"/>
              <a:buChar char="•"/>
            </a:pPr>
            <a:r>
              <a:rPr lang="en-US" dirty="0"/>
              <a:t>Lead to better data interpretations and increased efficiency in clinical drug development and review processes</a:t>
            </a:r>
          </a:p>
          <a:p>
            <a:pPr marL="285750" indent="-285750">
              <a:buFont typeface="Arial" panose="020B0604020202020204" pitchFamily="34" charset="0"/>
              <a:buChar char="•"/>
            </a:pPr>
            <a:r>
              <a:rPr lang="en-US" dirty="0"/>
              <a:t>Collaboratively build shared tools and reusable code   library  </a:t>
            </a:r>
          </a:p>
        </p:txBody>
      </p:sp>
      <p:sp>
        <p:nvSpPr>
          <p:cNvPr id="6" name="Rounded Rectangle 45">
            <a:extLst>
              <a:ext uri="{FF2B5EF4-FFF2-40B4-BE49-F238E27FC236}">
                <a16:creationId xmlns:a16="http://schemas.microsoft.com/office/drawing/2014/main" id="{29D4DDD9-39ED-4027-BA37-5A0C504981DA}"/>
              </a:ext>
            </a:extLst>
          </p:cNvPr>
          <p:cNvSpPr/>
          <p:nvPr/>
        </p:nvSpPr>
        <p:spPr>
          <a:xfrm>
            <a:off x="1387342" y="6144532"/>
            <a:ext cx="10384971" cy="47307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Recruiting new members!   Contact wendy@phuse.eu to get involved!</a:t>
            </a:r>
          </a:p>
        </p:txBody>
      </p:sp>
      <p:pic>
        <p:nvPicPr>
          <p:cNvPr id="12" name="Picture 11">
            <a:extLst>
              <a:ext uri="{FF2B5EF4-FFF2-40B4-BE49-F238E27FC236}">
                <a16:creationId xmlns:a16="http://schemas.microsoft.com/office/drawing/2014/main" id="{043D883E-B4AB-4B0B-BA18-91F0F476EC63}"/>
              </a:ext>
            </a:extLst>
          </p:cNvPr>
          <p:cNvPicPr>
            <a:picLocks noChangeAspect="1"/>
          </p:cNvPicPr>
          <p:nvPr/>
        </p:nvPicPr>
        <p:blipFill>
          <a:blip r:embed="rId3"/>
          <a:stretch>
            <a:fillRect/>
          </a:stretch>
        </p:blipFill>
        <p:spPr>
          <a:xfrm>
            <a:off x="6096000" y="1382286"/>
            <a:ext cx="6010638" cy="3513502"/>
          </a:xfrm>
          <a:prstGeom prst="rect">
            <a:avLst/>
          </a:prstGeom>
        </p:spPr>
      </p:pic>
      <p:sp>
        <p:nvSpPr>
          <p:cNvPr id="2" name="TextBox 1">
            <a:extLst>
              <a:ext uri="{FF2B5EF4-FFF2-40B4-BE49-F238E27FC236}">
                <a16:creationId xmlns:a16="http://schemas.microsoft.com/office/drawing/2014/main" id="{A8B7C0D8-E2FE-4C62-BB5C-CDF3E1E7EEDA}"/>
              </a:ext>
            </a:extLst>
          </p:cNvPr>
          <p:cNvSpPr txBox="1"/>
          <p:nvPr/>
        </p:nvSpPr>
        <p:spPr>
          <a:xfrm>
            <a:off x="85362" y="2736535"/>
            <a:ext cx="7642817" cy="3477875"/>
          </a:xfrm>
          <a:prstGeom prst="rect">
            <a:avLst/>
          </a:prstGeom>
          <a:noFill/>
        </p:spPr>
        <p:txBody>
          <a:bodyPr wrap="square" rtlCol="0">
            <a:spAutoFit/>
          </a:bodyPr>
          <a:lstStyle/>
          <a:p>
            <a:r>
              <a:rPr lang="en-US" dirty="0"/>
              <a:t>Accomplishments</a:t>
            </a:r>
          </a:p>
          <a:p>
            <a:pPr marL="342900" indent="-342900">
              <a:spcBef>
                <a:spcPts val="0"/>
              </a:spcBef>
              <a:buFont typeface="Arial" panose="020B0604020202020204" pitchFamily="34" charset="0"/>
              <a:buChar char="•"/>
            </a:pPr>
            <a:r>
              <a:rPr lang="en-US" dirty="0"/>
              <a:t>03-Oct-2019  </a:t>
            </a:r>
            <a:r>
              <a:rPr lang="en-US" dirty="0">
                <a:hlinkClick r:id="rId4"/>
              </a:rPr>
              <a:t>Script Repository </a:t>
            </a:r>
            <a:r>
              <a:rPr lang="en-US" dirty="0"/>
              <a:t>in Github created</a:t>
            </a:r>
          </a:p>
          <a:p>
            <a:pPr marL="342900" indent="-342900">
              <a:spcBef>
                <a:spcPts val="0"/>
              </a:spcBef>
              <a:buFont typeface="Arial" panose="020B0604020202020204" pitchFamily="34" charset="0"/>
              <a:buChar char="•"/>
            </a:pPr>
            <a:r>
              <a:rPr lang="en-US" dirty="0">
                <a:hlinkClick r:id="rId5"/>
              </a:rPr>
              <a:t>Qualification guidelines</a:t>
            </a:r>
            <a:r>
              <a:rPr lang="en-US" dirty="0"/>
              <a:t> created</a:t>
            </a:r>
          </a:p>
          <a:p>
            <a:pPr marL="342900" indent="-342900">
              <a:spcBef>
                <a:spcPts val="0"/>
              </a:spcBef>
              <a:buFont typeface="Arial" panose="020B0604020202020204" pitchFamily="34" charset="0"/>
              <a:buChar char="•"/>
            </a:pPr>
            <a:r>
              <a:rPr lang="en-US" dirty="0"/>
              <a:t>Scripts from other groups have been contributed</a:t>
            </a:r>
          </a:p>
          <a:p>
            <a:pPr marL="800100" lvl="1" indent="-342900">
              <a:buFont typeface="Arial" panose="020B0604020202020204" pitchFamily="34" charset="0"/>
              <a:buChar char="•"/>
            </a:pPr>
            <a:r>
              <a:rPr lang="en-US" dirty="0">
                <a:hlinkClick r:id="rId6"/>
              </a:rPr>
              <a:t>FDA</a:t>
            </a:r>
            <a:r>
              <a:rPr lang="en-US" dirty="0"/>
              <a:t>, </a:t>
            </a:r>
            <a:r>
              <a:rPr lang="en-US" dirty="0">
                <a:hlinkClick r:id="rId7"/>
              </a:rPr>
              <a:t>Non-clinical</a:t>
            </a:r>
            <a:r>
              <a:rPr lang="en-US" dirty="0"/>
              <a:t>, </a:t>
            </a:r>
            <a:r>
              <a:rPr lang="en-US" dirty="0">
                <a:hlinkClick r:id="rId8"/>
              </a:rPr>
              <a:t>Data handling</a:t>
            </a:r>
            <a:r>
              <a:rPr lang="en-US" dirty="0"/>
              <a:t>, </a:t>
            </a:r>
            <a:r>
              <a:rPr lang="en-US" dirty="0">
                <a:hlinkClick r:id="rId9"/>
              </a:rPr>
              <a:t>Spotfire safety templates</a:t>
            </a:r>
            <a:r>
              <a:rPr lang="en-US" dirty="0"/>
              <a:t>, etc. </a:t>
            </a:r>
          </a:p>
          <a:p>
            <a:pPr marL="342900" indent="-342900">
              <a:buFont typeface="Arial" panose="020B0604020202020204" pitchFamily="34" charset="0"/>
              <a:buChar char="•"/>
            </a:pPr>
            <a:r>
              <a:rPr lang="en-US" dirty="0"/>
              <a:t>White paper showing </a:t>
            </a:r>
            <a:r>
              <a:rPr lang="en-US" dirty="0">
                <a:hlinkClick r:id="rId10"/>
              </a:rPr>
              <a:t>the displays created from the FDA-contributed scripts</a:t>
            </a:r>
            <a:endParaRPr lang="en-US" dirty="0"/>
          </a:p>
          <a:p>
            <a:pPr marL="342900" indent="-342900">
              <a:buFont typeface="Arial" panose="020B0604020202020204" pitchFamily="34" charset="0"/>
              <a:buChar char="•"/>
            </a:pPr>
            <a:r>
              <a:rPr lang="en-US" dirty="0">
                <a:hlinkClick r:id="rId11"/>
              </a:rPr>
              <a:t>Script metadata for sharing white paper</a:t>
            </a:r>
            <a:r>
              <a:rPr lang="en-US" dirty="0"/>
              <a:t>: published on Jan 13, 2019</a:t>
            </a:r>
          </a:p>
          <a:p>
            <a:pPr marL="342900" indent="-342900">
              <a:buFont typeface="Arial" panose="020B0604020202020204" pitchFamily="34" charset="0"/>
              <a:buChar char="•"/>
            </a:pPr>
            <a:r>
              <a:rPr lang="en-US" dirty="0"/>
              <a:t>Scripts from within the project have been created</a:t>
            </a:r>
          </a:p>
          <a:p>
            <a:pPr marL="800100" lvl="1" indent="-342900">
              <a:buFont typeface="Arial" panose="020B0604020202020204" pitchFamily="34" charset="0"/>
              <a:buChar char="•"/>
            </a:pPr>
            <a:r>
              <a:rPr lang="en-US" dirty="0"/>
              <a:t>Tables and figures from the 2013 labs/vitals/ECGs white paper</a:t>
            </a:r>
          </a:p>
          <a:p>
            <a:pPr marL="342900" indent="-342900">
              <a:buFont typeface="Arial" panose="020B0604020202020204" pitchFamily="34" charset="0"/>
              <a:buChar char="•"/>
            </a:pPr>
            <a:r>
              <a:rPr lang="en-US" u="sng" dirty="0">
                <a:hlinkClick r:id="rId12"/>
              </a:rPr>
              <a:t>An R Shiny tool to create simplified TS Domain</a:t>
            </a:r>
            <a:r>
              <a:rPr lang="en-US" dirty="0"/>
              <a:t>: </a:t>
            </a:r>
          </a:p>
          <a:p>
            <a:pPr lvl="1"/>
            <a:endParaRPr lang="en-US" sz="2000" dirty="0"/>
          </a:p>
          <a:p>
            <a:pPr marL="1200150" lvl="2"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47304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45EBE2-EB89-4E74-9D35-5FD69C98A038}"/>
              </a:ext>
            </a:extLst>
          </p:cNvPr>
          <p:cNvPicPr>
            <a:picLocks noChangeAspect="1"/>
          </p:cNvPicPr>
          <p:nvPr/>
        </p:nvPicPr>
        <p:blipFill>
          <a:blip r:embed="rId3"/>
          <a:stretch>
            <a:fillRect/>
          </a:stretch>
        </p:blipFill>
        <p:spPr>
          <a:xfrm>
            <a:off x="8753019" y="268006"/>
            <a:ext cx="3156833" cy="3214510"/>
          </a:xfrm>
          <a:prstGeom prst="rect">
            <a:avLst/>
          </a:prstGeom>
        </p:spPr>
      </p:pic>
      <p:sp>
        <p:nvSpPr>
          <p:cNvPr id="2" name="Title 1">
            <a:extLst>
              <a:ext uri="{FF2B5EF4-FFF2-40B4-BE49-F238E27FC236}">
                <a16:creationId xmlns:a16="http://schemas.microsoft.com/office/drawing/2014/main" id="{4166327C-34CC-40E1-867E-9CE9C01183A1}"/>
              </a:ext>
            </a:extLst>
          </p:cNvPr>
          <p:cNvSpPr>
            <a:spLocks noGrp="1"/>
          </p:cNvSpPr>
          <p:nvPr>
            <p:ph type="title"/>
          </p:nvPr>
        </p:nvSpPr>
        <p:spPr>
          <a:xfrm>
            <a:off x="587828" y="185640"/>
            <a:ext cx="10515600" cy="1325563"/>
          </a:xfrm>
        </p:spPr>
        <p:txBody>
          <a:bodyPr/>
          <a:lstStyle/>
          <a:p>
            <a:r>
              <a:rPr lang="en-US" sz="3200" b="1" dirty="0"/>
              <a:t>Test Dataset Factory</a:t>
            </a:r>
          </a:p>
        </p:txBody>
      </p:sp>
      <p:pic>
        <p:nvPicPr>
          <p:cNvPr id="7" name="Picture 6" descr="File:Green check.png - CLEW Wiki">
            <a:extLst>
              <a:ext uri="{FF2B5EF4-FFF2-40B4-BE49-F238E27FC236}">
                <a16:creationId xmlns:a16="http://schemas.microsoft.com/office/drawing/2014/main" id="{0091F864-91EE-4CB7-9948-F20EB380E2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5190" y="791731"/>
            <a:ext cx="464143" cy="464143"/>
          </a:xfrm>
          <a:prstGeom prst="rect">
            <a:avLst/>
          </a:prstGeom>
        </p:spPr>
      </p:pic>
      <p:pic>
        <p:nvPicPr>
          <p:cNvPr id="9" name="Picture 8" descr="File:Green check.png - CLEW Wiki">
            <a:extLst>
              <a:ext uri="{FF2B5EF4-FFF2-40B4-BE49-F238E27FC236}">
                <a16:creationId xmlns:a16="http://schemas.microsoft.com/office/drawing/2014/main" id="{00BC3C81-3DE6-4F2C-A457-521365A656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31436" y="1560823"/>
            <a:ext cx="464143" cy="464143"/>
          </a:xfrm>
          <a:prstGeom prst="rect">
            <a:avLst/>
          </a:prstGeom>
        </p:spPr>
      </p:pic>
      <p:sp>
        <p:nvSpPr>
          <p:cNvPr id="10" name="TextBox 9">
            <a:extLst>
              <a:ext uri="{FF2B5EF4-FFF2-40B4-BE49-F238E27FC236}">
                <a16:creationId xmlns:a16="http://schemas.microsoft.com/office/drawing/2014/main" id="{93449C2C-3529-4095-99A0-753E4F14675E}"/>
              </a:ext>
            </a:extLst>
          </p:cNvPr>
          <p:cNvSpPr txBox="1"/>
          <p:nvPr/>
        </p:nvSpPr>
        <p:spPr>
          <a:xfrm>
            <a:off x="257924" y="1275637"/>
            <a:ext cx="9347265" cy="4339650"/>
          </a:xfrm>
          <a:prstGeom prst="rect">
            <a:avLst/>
          </a:prstGeom>
          <a:noFill/>
        </p:spPr>
        <p:txBody>
          <a:bodyPr wrap="square" rtlCol="0">
            <a:spAutoFit/>
          </a:bodyPr>
          <a:lstStyle/>
          <a:p>
            <a:pPr marL="342900" indent="-342900">
              <a:buFont typeface="Arial" panose="020B0604020202020204" pitchFamily="34" charset="0"/>
              <a:buChar char="•"/>
            </a:pPr>
            <a:r>
              <a:rPr lang="en-US" sz="2400" dirty="0"/>
              <a:t>Purpose:  Provide test data formatted in SDTM and ADaM to support systematic and comprehensive testing </a:t>
            </a:r>
          </a:p>
          <a:p>
            <a:pPr marL="800100" lvl="1" indent="-342900">
              <a:buFont typeface="Arial" panose="020B0604020202020204" pitchFamily="34" charset="0"/>
              <a:buChar char="•"/>
            </a:pPr>
            <a:r>
              <a:rPr lang="en-US" sz="2400" dirty="0"/>
              <a:t>Update </a:t>
            </a:r>
            <a:r>
              <a:rPr lang="en-US" sz="2400" dirty="0">
                <a:hlinkClick r:id="rId5"/>
              </a:rPr>
              <a:t>the CDISC Pilot Data</a:t>
            </a:r>
            <a:r>
              <a:rPr lang="en-US" sz="2400" dirty="0"/>
              <a:t> to meet newer standards</a:t>
            </a:r>
          </a:p>
          <a:p>
            <a:pPr marL="800100" lvl="1" indent="-342900">
              <a:buFont typeface="Arial" panose="020B0604020202020204" pitchFamily="34" charset="0"/>
              <a:buChar char="•"/>
            </a:pPr>
            <a:r>
              <a:rPr lang="en-US" sz="2400" dirty="0"/>
              <a:t>Mechanism to create customized SDTM or </a:t>
            </a:r>
            <a:r>
              <a:rPr lang="en-US" sz="2400" dirty="0" err="1"/>
              <a:t>ADaM</a:t>
            </a:r>
            <a:r>
              <a:rPr lang="en-US" sz="2400" dirty="0"/>
              <a:t> databases</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Achievement:</a:t>
            </a:r>
          </a:p>
          <a:p>
            <a:pPr marL="800100" lvl="1" indent="-342900">
              <a:buFont typeface="Arial" panose="020B0604020202020204" pitchFamily="34" charset="0"/>
              <a:buChar char="•"/>
            </a:pPr>
            <a:r>
              <a:rPr lang="en-US" sz="2400" dirty="0"/>
              <a:t>Updated TDF Package based on the CDISC pilot has been released</a:t>
            </a:r>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Next steps:   Design mechanism to create custom databases:  </a:t>
            </a:r>
          </a:p>
          <a:p>
            <a:pPr marL="914400" lvl="1" indent="-457200">
              <a:buFont typeface="+mj-lt"/>
              <a:buAutoNum type="arabicPeriod"/>
            </a:pPr>
            <a:r>
              <a:rPr lang="en-US" sz="2000" dirty="0"/>
              <a:t>Ongoing: Define scope for custom databases: domains, variables, </a:t>
            </a:r>
            <a:r>
              <a:rPr lang="en-US" sz="2000" dirty="0" err="1"/>
              <a:t>etc</a:t>
            </a:r>
            <a:endParaRPr lang="en-US" sz="2000" dirty="0"/>
          </a:p>
          <a:p>
            <a:pPr marL="914400" lvl="1" indent="-457200">
              <a:buFont typeface="+mj-lt"/>
              <a:buAutoNum type="arabicPeriod"/>
            </a:pPr>
            <a:r>
              <a:rPr lang="en-US" sz="2000" dirty="0"/>
              <a:t>Ongoing: Create a user-configuration input form</a:t>
            </a:r>
          </a:p>
          <a:p>
            <a:pPr marL="914400" lvl="1" indent="-457200">
              <a:buFont typeface="+mj-lt"/>
              <a:buAutoNum type="arabicPeriod"/>
            </a:pPr>
            <a:r>
              <a:rPr lang="en-US" sz="2000" dirty="0"/>
              <a:t>Ongoing: SAS and R code to create </a:t>
            </a:r>
            <a:r>
              <a:rPr lang="en-US" sz="2000"/>
              <a:t>custom databases</a:t>
            </a:r>
            <a:endParaRPr lang="en-US" sz="2000" dirty="0"/>
          </a:p>
        </p:txBody>
      </p:sp>
      <p:sp>
        <p:nvSpPr>
          <p:cNvPr id="11" name="Rounded Rectangle 45">
            <a:extLst>
              <a:ext uri="{FF2B5EF4-FFF2-40B4-BE49-F238E27FC236}">
                <a16:creationId xmlns:a16="http://schemas.microsoft.com/office/drawing/2014/main" id="{D55C59C1-73D6-4B1A-B9E0-8DF01A947BB3}"/>
              </a:ext>
            </a:extLst>
          </p:cNvPr>
          <p:cNvSpPr/>
          <p:nvPr/>
        </p:nvSpPr>
        <p:spPr>
          <a:xfrm>
            <a:off x="9753600" y="3996279"/>
            <a:ext cx="2210083" cy="1620749"/>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Recruiting new members!</a:t>
            </a:r>
          </a:p>
          <a:p>
            <a:pPr algn="ctr"/>
            <a:r>
              <a:rPr lang="en-US" dirty="0">
                <a:solidFill>
                  <a:schemeClr val="tx1"/>
                </a:solidFill>
              </a:rPr>
              <a:t>Contact wendy@phuse.eu to get involved!</a:t>
            </a:r>
          </a:p>
        </p:txBody>
      </p:sp>
    </p:spTree>
    <p:extLst>
      <p:ext uri="{BB962C8B-B14F-4D97-AF65-F5344CB8AC3E}">
        <p14:creationId xmlns:p14="http://schemas.microsoft.com/office/powerpoint/2010/main" val="287554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0D70-E4A1-46CB-8876-F24802D4BC8A}"/>
              </a:ext>
            </a:extLst>
          </p:cNvPr>
          <p:cNvSpPr>
            <a:spLocks noGrp="1"/>
          </p:cNvSpPr>
          <p:nvPr>
            <p:ph type="title"/>
          </p:nvPr>
        </p:nvSpPr>
        <p:spPr>
          <a:xfrm>
            <a:off x="838199" y="0"/>
            <a:ext cx="8948057" cy="1325563"/>
          </a:xfrm>
        </p:spPr>
        <p:txBody>
          <a:bodyPr/>
          <a:lstStyle/>
          <a:p>
            <a:r>
              <a:rPr lang="en-US" sz="3200" b="1" dirty="0"/>
              <a:t>Communication, Promotion, and Education</a:t>
            </a:r>
          </a:p>
        </p:txBody>
      </p:sp>
      <p:sp>
        <p:nvSpPr>
          <p:cNvPr id="10" name="TextBox 9">
            <a:extLst>
              <a:ext uri="{FF2B5EF4-FFF2-40B4-BE49-F238E27FC236}">
                <a16:creationId xmlns:a16="http://schemas.microsoft.com/office/drawing/2014/main" id="{82832F15-EC10-44F3-ADB9-4197559128E9}"/>
              </a:ext>
            </a:extLst>
          </p:cNvPr>
          <p:cNvSpPr txBox="1"/>
          <p:nvPr/>
        </p:nvSpPr>
        <p:spPr>
          <a:xfrm>
            <a:off x="6978404" y="1141753"/>
            <a:ext cx="5104739" cy="5262979"/>
          </a:xfrm>
          <a:prstGeom prst="rect">
            <a:avLst/>
          </a:prstGeom>
          <a:noFill/>
        </p:spPr>
        <p:txBody>
          <a:bodyPr wrap="square" rtlCol="0">
            <a:spAutoFit/>
          </a:bodyPr>
          <a:lstStyle/>
          <a:p>
            <a:r>
              <a:rPr lang="en-US" sz="2400" dirty="0"/>
              <a:t>Purpose: The Communications Plan conceptualizes efficient ways to communicate the Working Groups progress and results</a:t>
            </a:r>
          </a:p>
          <a:p>
            <a:pPr marL="742950" lvl="1" indent="-285750">
              <a:buFont typeface="Arial" panose="020B0604020202020204" pitchFamily="34" charset="0"/>
              <a:buChar char="•"/>
            </a:pPr>
            <a:r>
              <a:rPr lang="en-US" sz="2400" dirty="0"/>
              <a:t>Relies on the acceptance, input, feedback and further development from/by the user community. </a:t>
            </a:r>
          </a:p>
          <a:p>
            <a:pPr marL="742950" lvl="1" indent="-285750">
              <a:buFont typeface="Arial" panose="020B0604020202020204" pitchFamily="34" charset="0"/>
              <a:buChar char="•"/>
            </a:pPr>
            <a:r>
              <a:rPr lang="en-US" sz="2400" dirty="0"/>
              <a:t>Defines target groups, timing, communication channels and the presentation</a:t>
            </a:r>
          </a:p>
          <a:p>
            <a:pPr marL="285750" indent="-285750">
              <a:buFont typeface="Arial" panose="020B0604020202020204" pitchFamily="34" charset="0"/>
              <a:buChar char="•"/>
            </a:pPr>
            <a:r>
              <a:rPr lang="en-US" sz="2400" dirty="0"/>
              <a:t>Ensures success of the Standard Analyses &amp; Code Sharing Working Group</a:t>
            </a:r>
          </a:p>
        </p:txBody>
      </p:sp>
      <p:pic>
        <p:nvPicPr>
          <p:cNvPr id="3" name="Picture 2">
            <a:extLst>
              <a:ext uri="{FF2B5EF4-FFF2-40B4-BE49-F238E27FC236}">
                <a16:creationId xmlns:a16="http://schemas.microsoft.com/office/drawing/2014/main" id="{43675BBB-A7E3-4E2C-89AE-A48951E8F16C}"/>
              </a:ext>
            </a:extLst>
          </p:cNvPr>
          <p:cNvPicPr>
            <a:picLocks noChangeAspect="1"/>
          </p:cNvPicPr>
          <p:nvPr/>
        </p:nvPicPr>
        <p:blipFill>
          <a:blip r:embed="rId3"/>
          <a:stretch>
            <a:fillRect/>
          </a:stretch>
        </p:blipFill>
        <p:spPr>
          <a:xfrm>
            <a:off x="207489" y="954348"/>
            <a:ext cx="6770915" cy="4512251"/>
          </a:xfrm>
          <a:prstGeom prst="rect">
            <a:avLst/>
          </a:prstGeom>
        </p:spPr>
      </p:pic>
      <p:sp>
        <p:nvSpPr>
          <p:cNvPr id="5" name="Rounded Rectangle 45">
            <a:extLst>
              <a:ext uri="{FF2B5EF4-FFF2-40B4-BE49-F238E27FC236}">
                <a16:creationId xmlns:a16="http://schemas.microsoft.com/office/drawing/2014/main" id="{78F3401C-E834-48C1-8ADB-97823A927941}"/>
              </a:ext>
            </a:extLst>
          </p:cNvPr>
          <p:cNvSpPr/>
          <p:nvPr/>
        </p:nvSpPr>
        <p:spPr>
          <a:xfrm>
            <a:off x="1443900" y="5095383"/>
            <a:ext cx="5002066" cy="69668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Recruiting new members!</a:t>
            </a:r>
          </a:p>
          <a:p>
            <a:pPr algn="ctr"/>
            <a:r>
              <a:rPr lang="en-US" dirty="0">
                <a:solidFill>
                  <a:schemeClr val="tx1"/>
                </a:solidFill>
              </a:rPr>
              <a:t>Contact wendy@phuse.eu to get involved!</a:t>
            </a:r>
          </a:p>
        </p:txBody>
      </p:sp>
    </p:spTree>
    <p:extLst>
      <p:ext uri="{BB962C8B-B14F-4D97-AF65-F5344CB8AC3E}">
        <p14:creationId xmlns:p14="http://schemas.microsoft.com/office/powerpoint/2010/main" val="57997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39B7-B756-4614-B5B5-1112F108692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100" b="1" kern="1200" dirty="0">
                <a:solidFill>
                  <a:schemeClr val="tx1"/>
                </a:solidFill>
                <a:latin typeface="+mj-lt"/>
                <a:ea typeface="+mj-ea"/>
                <a:cs typeface="+mj-cs"/>
              </a:rPr>
              <a:t>Best Practices for Quality Control and Validation</a:t>
            </a:r>
            <a:br>
              <a:rPr lang="en-US" sz="4100" kern="1200" dirty="0">
                <a:solidFill>
                  <a:schemeClr val="tx1"/>
                </a:solidFill>
                <a:latin typeface="+mj-lt"/>
                <a:ea typeface="+mj-ea"/>
                <a:cs typeface="+mj-cs"/>
              </a:rPr>
            </a:br>
            <a:endParaRPr lang="en-US" sz="41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B3CA19D9-BDE2-4618-A8B5-C6590BF46621}"/>
              </a:ext>
            </a:extLst>
          </p:cNvPr>
          <p:cNvSpPr txBox="1"/>
          <p:nvPr/>
        </p:nvSpPr>
        <p:spPr>
          <a:xfrm>
            <a:off x="838200" y="1273630"/>
            <a:ext cx="5257800" cy="4145863"/>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Purpose:  Author a white paper describing  the best approach for the QC and validation process </a:t>
            </a:r>
          </a:p>
          <a:p>
            <a:pPr marL="342900" indent="-228600">
              <a:lnSpc>
                <a:spcPct val="90000"/>
              </a:lnSpc>
              <a:spcAft>
                <a:spcPts val="600"/>
              </a:spcAft>
              <a:buFont typeface="Arial" panose="020B0604020202020204" pitchFamily="34" charset="0"/>
              <a:buChar char="•"/>
            </a:pPr>
            <a:r>
              <a:rPr lang="en-US" dirty="0"/>
              <a:t>GAP: there are no industry standards or guidelines on the best way to QC and validate programs used for analysis and reporting. </a:t>
            </a:r>
          </a:p>
          <a:p>
            <a:pPr marL="34290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Pharmaceutical companies and CROs follow quality control processes to identify errors in their analysis programs to ensure high quality, however the process varies throughout the pharmaceutical industry.</a:t>
            </a:r>
          </a:p>
          <a:p>
            <a:pPr marL="342900" indent="-228600">
              <a:lnSpc>
                <a:spcPct val="90000"/>
              </a:lnSpc>
              <a:spcAft>
                <a:spcPts val="600"/>
              </a:spcAft>
              <a:buFont typeface="Arial" panose="020B0604020202020204" pitchFamily="34" charset="0"/>
              <a:buChar char="•"/>
            </a:pPr>
            <a:endParaRPr lang="en-US" dirty="0"/>
          </a:p>
          <a:p>
            <a:pPr marL="114300">
              <a:lnSpc>
                <a:spcPct val="90000"/>
              </a:lnSpc>
              <a:spcAft>
                <a:spcPts val="600"/>
              </a:spcAft>
            </a:pPr>
            <a:r>
              <a:rPr lang="en-US" dirty="0"/>
              <a:t>Accomplishments and next steps:  White paper released for industry and FDA review Nov 2019.   Target final release of paper in 1Q2020</a:t>
            </a:r>
          </a:p>
          <a:p>
            <a:pPr marL="114300">
              <a:lnSpc>
                <a:spcPct val="90000"/>
              </a:lnSpc>
              <a:spcAft>
                <a:spcPts val="600"/>
              </a:spcAft>
            </a:pPr>
            <a:endParaRPr lang="en-US" dirty="0"/>
          </a:p>
        </p:txBody>
      </p:sp>
      <p:pic>
        <p:nvPicPr>
          <p:cNvPr id="5" name="Picture 4">
            <a:extLst>
              <a:ext uri="{FF2B5EF4-FFF2-40B4-BE49-F238E27FC236}">
                <a16:creationId xmlns:a16="http://schemas.microsoft.com/office/drawing/2014/main" id="{491933F2-5025-4008-80F7-843B93F01562}"/>
              </a:ext>
            </a:extLst>
          </p:cNvPr>
          <p:cNvPicPr>
            <a:picLocks noChangeAspect="1"/>
          </p:cNvPicPr>
          <p:nvPr/>
        </p:nvPicPr>
        <p:blipFill rotWithShape="1">
          <a:blip r:embed="rId3"/>
          <a:srcRect l="573" r="2052" b="3"/>
          <a:stretch/>
        </p:blipFill>
        <p:spPr>
          <a:xfrm>
            <a:off x="5978634" y="1546500"/>
            <a:ext cx="5492533" cy="3764999"/>
          </a:xfrm>
          <a:prstGeom prst="rect">
            <a:avLst/>
          </a:prstGeom>
        </p:spPr>
      </p:pic>
      <p:sp>
        <p:nvSpPr>
          <p:cNvPr id="6" name="Rounded Rectangle 45">
            <a:extLst>
              <a:ext uri="{FF2B5EF4-FFF2-40B4-BE49-F238E27FC236}">
                <a16:creationId xmlns:a16="http://schemas.microsoft.com/office/drawing/2014/main" id="{1C1E9125-A7A4-4EAA-8DBF-BEEC1B6DDFAC}"/>
              </a:ext>
            </a:extLst>
          </p:cNvPr>
          <p:cNvSpPr/>
          <p:nvPr/>
        </p:nvSpPr>
        <p:spPr>
          <a:xfrm>
            <a:off x="6469101" y="5584369"/>
            <a:ext cx="5002066" cy="69668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longer recruiting members</a:t>
            </a:r>
          </a:p>
        </p:txBody>
      </p:sp>
    </p:spTree>
    <p:extLst>
      <p:ext uri="{BB962C8B-B14F-4D97-AF65-F5344CB8AC3E}">
        <p14:creationId xmlns:p14="http://schemas.microsoft.com/office/powerpoint/2010/main" val="2307768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39B7-B756-4614-B5B5-1112F1086923}"/>
              </a:ext>
            </a:extLst>
          </p:cNvPr>
          <p:cNvSpPr>
            <a:spLocks noGrp="1"/>
          </p:cNvSpPr>
          <p:nvPr>
            <p:ph type="title"/>
          </p:nvPr>
        </p:nvSpPr>
        <p:spPr>
          <a:xfrm>
            <a:off x="648929" y="629266"/>
            <a:ext cx="3667039" cy="1676603"/>
          </a:xfrm>
        </p:spPr>
        <p:txBody>
          <a:bodyPr vert="horz" lIns="91440" tIns="45720" rIns="91440" bIns="45720" rtlCol="0" anchor="ctr">
            <a:normAutofit/>
          </a:bodyPr>
          <a:lstStyle/>
          <a:p>
            <a:r>
              <a:rPr lang="en-US" sz="4400" b="1" kern="1200" dirty="0">
                <a:solidFill>
                  <a:schemeClr val="tx1"/>
                </a:solidFill>
                <a:latin typeface="+mj-lt"/>
                <a:ea typeface="+mj-ea"/>
                <a:cs typeface="+mj-cs"/>
              </a:rPr>
              <a:t>GPP in Macro Development</a:t>
            </a:r>
          </a:p>
        </p:txBody>
      </p:sp>
      <p:sp>
        <p:nvSpPr>
          <p:cNvPr id="3" name="TextBox 2">
            <a:extLst>
              <a:ext uri="{FF2B5EF4-FFF2-40B4-BE49-F238E27FC236}">
                <a16:creationId xmlns:a16="http://schemas.microsoft.com/office/drawing/2014/main" id="{2E9EFD92-18EF-42E3-AB57-5AEDE7EE43D7}"/>
              </a:ext>
            </a:extLst>
          </p:cNvPr>
          <p:cNvSpPr txBox="1"/>
          <p:nvPr/>
        </p:nvSpPr>
        <p:spPr>
          <a:xfrm>
            <a:off x="725130" y="2305869"/>
            <a:ext cx="5860728" cy="4169229"/>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Purpose:  Create a guideline for creating well-structured and precisely documented macro code that will be easy to read and maintain over time</a:t>
            </a:r>
          </a:p>
          <a:p>
            <a:pPr marL="285750"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Macros provide an effective way to automate and reuse code in a standard and consistent manner across SAS programs. </a:t>
            </a:r>
          </a:p>
          <a:p>
            <a:pPr marL="742950" lvl="1"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Ability to reuse code means that the use of GPP is particularly important in macro code</a:t>
            </a:r>
          </a:p>
          <a:p>
            <a:pPr marL="285750" indent="-228600">
              <a:lnSpc>
                <a:spcPct val="90000"/>
              </a:lnSpc>
              <a:spcAft>
                <a:spcPts val="600"/>
              </a:spcAft>
              <a:buFont typeface="Arial" panose="020B0604020202020204" pitchFamily="34" charset="0"/>
              <a:buChar char="•"/>
            </a:pPr>
            <a:r>
              <a:rPr lang="en-US" sz="2400" kern="1200" dirty="0">
                <a:solidFill>
                  <a:schemeClr val="tx1"/>
                </a:solidFill>
                <a:latin typeface="+mn-lt"/>
                <a:ea typeface="+mn-ea"/>
                <a:cs typeface="+mn-cs"/>
              </a:rPr>
              <a:t>There is a need to develop a consensus and document good programming practices specifically for macro programming.</a:t>
            </a:r>
          </a:p>
        </p:txBody>
      </p:sp>
      <p:pic>
        <p:nvPicPr>
          <p:cNvPr id="5" name="Picture 4">
            <a:extLst>
              <a:ext uri="{FF2B5EF4-FFF2-40B4-BE49-F238E27FC236}">
                <a16:creationId xmlns:a16="http://schemas.microsoft.com/office/drawing/2014/main" id="{855E0CC4-C3B1-4E68-8647-C89BD112FC62}"/>
              </a:ext>
            </a:extLst>
          </p:cNvPr>
          <p:cNvPicPr>
            <a:picLocks noChangeAspect="1"/>
          </p:cNvPicPr>
          <p:nvPr/>
        </p:nvPicPr>
        <p:blipFill rotWithShape="1">
          <a:blip r:embed="rId3"/>
          <a:srcRect l="19854" t="8624" r="21786" b="4919"/>
          <a:stretch/>
        </p:blipFill>
        <p:spPr>
          <a:xfrm>
            <a:off x="6590070" y="473529"/>
            <a:ext cx="4876800" cy="4822371"/>
          </a:xfrm>
          <a:prstGeom prst="rect">
            <a:avLst/>
          </a:prstGeom>
          <a:effectLst/>
        </p:spPr>
      </p:pic>
      <p:sp>
        <p:nvSpPr>
          <p:cNvPr id="6" name="Rounded Rectangle 45">
            <a:extLst>
              <a:ext uri="{FF2B5EF4-FFF2-40B4-BE49-F238E27FC236}">
                <a16:creationId xmlns:a16="http://schemas.microsoft.com/office/drawing/2014/main" id="{7424B5D7-6117-4864-858A-4F0301F0518B}"/>
              </a:ext>
            </a:extLst>
          </p:cNvPr>
          <p:cNvSpPr/>
          <p:nvPr/>
        </p:nvSpPr>
        <p:spPr>
          <a:xfrm>
            <a:off x="6464804" y="5687785"/>
            <a:ext cx="5002066" cy="69668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Recruiting new members!</a:t>
            </a:r>
          </a:p>
          <a:p>
            <a:pPr algn="ctr"/>
            <a:r>
              <a:rPr lang="en-US" dirty="0">
                <a:solidFill>
                  <a:schemeClr val="tx1"/>
                </a:solidFill>
              </a:rPr>
              <a:t>Contact wendy@phuse.eu to get involved!</a:t>
            </a:r>
          </a:p>
        </p:txBody>
      </p:sp>
    </p:spTree>
    <p:extLst>
      <p:ext uri="{BB962C8B-B14F-4D97-AF65-F5344CB8AC3E}">
        <p14:creationId xmlns:p14="http://schemas.microsoft.com/office/powerpoint/2010/main" val="2025024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sisl xmlns:xsi="http://www.w3.org/2001/XMLSchema-instance" xmlns:xsd="http://www.w3.org/2001/XMLSchema" xmlns="http://www.boldonjames.com/2008/01/sie/internal/label" sislVersion="0" policy="a10f9ac0-5937-4b4f-b459-96aedd9ed2c5" origin="userSelected">
  <element uid="id_classification_euconfidential" value=""/>
  <element uid="cefbaa69-3bfa-4b56-8d22-6839cb7b06d0" value=""/>
</sisl>
</file>

<file path=customXml/item4.xml><?xml version="1.0" encoding="utf-8"?>
<ct:contentTypeSchema xmlns:ct="http://schemas.microsoft.com/office/2006/metadata/contentType" xmlns:ma="http://schemas.microsoft.com/office/2006/metadata/properties/metaAttributes" ct:_="" ma:_="" ma:contentTypeName="Document" ma:contentTypeID="0x0101007061ECD6C0C03E4A8FDB08EA8403DFE0" ma:contentTypeVersion="13" ma:contentTypeDescription="Create a new document." ma:contentTypeScope="" ma:versionID="ecdd5c5ea6fb3b3a4917fc96c34f0694">
  <xsd:schema xmlns:xsd="http://www.w3.org/2001/XMLSchema" xmlns:xs="http://www.w3.org/2001/XMLSchema" xmlns:p="http://schemas.microsoft.com/office/2006/metadata/properties" xmlns:ns3="de03e27c-aa7c-4899-b4c4-aa2d6e6956a7" xmlns:ns4="e8c72b54-19f1-4c03-b18c-223f40caf7cd" targetNamespace="http://schemas.microsoft.com/office/2006/metadata/properties" ma:root="true" ma:fieldsID="17ebe4510a1b003f2c7a1f36e484c7cf" ns3:_="" ns4:_="">
    <xsd:import namespace="de03e27c-aa7c-4899-b4c4-aa2d6e6956a7"/>
    <xsd:import namespace="e8c72b54-19f1-4c03-b18c-223f40caf7c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03e27c-aa7c-4899-b4c4-aa2d6e6956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c72b54-19f1-4c03-b18c-223f40caf7c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B962B6-0017-4CD2-986A-33F059CDAE1D}">
  <ds:schemaRefs>
    <ds:schemaRef ds:uri="http://schemas.microsoft.com/sharepoint/v3/contenttype/forms"/>
  </ds:schemaRefs>
</ds:datastoreItem>
</file>

<file path=customXml/itemProps2.xml><?xml version="1.0" encoding="utf-8"?>
<ds:datastoreItem xmlns:ds="http://schemas.openxmlformats.org/officeDocument/2006/customXml" ds:itemID="{45B43129-BEAD-4F0A-BBC9-617E2D441E70}">
  <ds:schemaRefs>
    <ds:schemaRef ds:uri="de03e27c-aa7c-4899-b4c4-aa2d6e6956a7"/>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e8c72b54-19f1-4c03-b18c-223f40caf7cd"/>
    <ds:schemaRef ds:uri="http://www.w3.org/XML/1998/namespace"/>
  </ds:schemaRefs>
</ds:datastoreItem>
</file>

<file path=customXml/itemProps3.xml><?xml version="1.0" encoding="utf-8"?>
<ds:datastoreItem xmlns:ds="http://schemas.openxmlformats.org/officeDocument/2006/customXml" ds:itemID="{74925EDF-FBB2-40C7-973B-37784086FC21}">
  <ds:schemaRefs>
    <ds:schemaRef ds:uri="http://www.w3.org/2001/XMLSchema"/>
    <ds:schemaRef ds:uri="http://www.boldonjames.com/2008/01/sie/internal/label"/>
  </ds:schemaRefs>
</ds:datastoreItem>
</file>

<file path=customXml/itemProps4.xml><?xml version="1.0" encoding="utf-8"?>
<ds:datastoreItem xmlns:ds="http://schemas.openxmlformats.org/officeDocument/2006/customXml" ds:itemID="{C0425320-8360-4759-B44F-B8E79848E2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e03e27c-aa7c-4899-b4c4-aa2d6e6956a7"/>
    <ds:schemaRef ds:uri="e8c72b54-19f1-4c03-b18c-223f40caf7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456</TotalTime>
  <Words>1045</Words>
  <Application>Microsoft Office PowerPoint</Application>
  <PresentationFormat>Widescreen</PresentationFormat>
  <Paragraphs>169</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PHUSE Poster - Standard Analysis and Code Sharing Working Group (6 Working teams) </vt:lpstr>
      <vt:lpstr>PowerPoint Presentation</vt:lpstr>
      <vt:lpstr>Standard Analysis and Code Sharing Working Group (6 project teams)</vt:lpstr>
      <vt:lpstr>Analysis and Display White Papers</vt:lpstr>
      <vt:lpstr>PowerPoint Presentation</vt:lpstr>
      <vt:lpstr>Test Dataset Factory</vt:lpstr>
      <vt:lpstr>Communication, Promotion, and Education</vt:lpstr>
      <vt:lpstr>Best Practices for Quality Control and Validation </vt:lpstr>
      <vt:lpstr>GPP in Macro Development</vt:lpstr>
      <vt:lpstr>WORKING SLIDES </vt:lpstr>
      <vt:lpstr>Analysis and Display White Papers</vt:lpstr>
      <vt:lpstr>Analysis and Display White Papers</vt:lpstr>
      <vt:lpstr>Code Sharing (Repository)</vt:lpstr>
      <vt:lpstr>Code Sharing (Repository)</vt:lpstr>
      <vt:lpstr>Test Data Factory</vt:lpstr>
      <vt:lpstr>Test Data Factory</vt:lpstr>
      <vt:lpstr>Communication, Promotion, and Education</vt:lpstr>
      <vt:lpstr>Best Practices for Quality Control and Validation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PHUSE Poster</dc:title>
  <dc:creator>Marrer, Jane E.</dc:creator>
  <cp:lastModifiedBy>Dante DiTommaso</cp:lastModifiedBy>
  <cp:revision>17</cp:revision>
  <dcterms:created xsi:type="dcterms:W3CDTF">2019-10-25T18:43:00Z</dcterms:created>
  <dcterms:modified xsi:type="dcterms:W3CDTF">2019-12-21T00:21:25Z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a08c6549-eb88-41e4-b82a-eda5c8a0a116</vt:lpwstr>
  </property>
  <property fmtid="{D5CDD505-2E9C-101B-9397-08002B2CF9AE}" pid="3" name="bjDocumentLabelXML">
    <vt:lpwstr>&lt;?xml version="1.0" encoding="us-ascii"?&gt;&lt;sisl xmlns:xsi="http://www.w3.org/2001/XMLSchema-instance" xmlns:xsd="http://www.w3.org/2001/XMLSchema" sislVersion="0" policy="a10f9ac0-5937-4b4f-b459-96aedd9ed2c5" origin="userSelected" xmlns="http://www.boldonj</vt:lpwstr>
  </property>
  <property fmtid="{D5CDD505-2E9C-101B-9397-08002B2CF9AE}" pid="4" name="bjDocumentLabelXML-0">
    <vt:lpwstr>ames.com/2008/01/sie/internal/label"&gt;&lt;element uid="id_classification_euconfidential" value="" /&gt;&lt;element uid="cefbaa69-3bfa-4b56-8d22-6839cb7b06d0" value="" /&gt;&lt;/sisl&gt;</vt:lpwstr>
  </property>
  <property fmtid="{D5CDD505-2E9C-101B-9397-08002B2CF9AE}" pid="5" name="bjDocumentSecurityLabel">
    <vt:lpwstr>Proprietary</vt:lpwstr>
  </property>
  <property fmtid="{D5CDD505-2E9C-101B-9397-08002B2CF9AE}" pid="6" name="MerckMetadataExchange">
    <vt:lpwstr>!$MRK@Proprietary-Footer-Left</vt:lpwstr>
  </property>
  <property fmtid="{D5CDD505-2E9C-101B-9397-08002B2CF9AE}" pid="7" name="bjSaver">
    <vt:lpwstr>yW9Int0MUNM1vGO9vftSy3odYEfYeVK6</vt:lpwstr>
  </property>
</Properties>
</file>